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6" r:id="rId2"/>
    <p:sldId id="282" r:id="rId3"/>
    <p:sldId id="267" r:id="rId4"/>
    <p:sldId id="277" r:id="rId5"/>
    <p:sldId id="272" r:id="rId6"/>
    <p:sldId id="269" r:id="rId7"/>
    <p:sldId id="273" r:id="rId8"/>
    <p:sldId id="274" r:id="rId9"/>
    <p:sldId id="280" r:id="rId10"/>
    <p:sldId id="283" r:id="rId11"/>
    <p:sldId id="270" r:id="rId12"/>
    <p:sldId id="257" r:id="rId13"/>
    <p:sldId id="258" r:id="rId14"/>
    <p:sldId id="259" r:id="rId15"/>
    <p:sldId id="261" r:id="rId16"/>
    <p:sldId id="262" r:id="rId17"/>
    <p:sldId id="263" r:id="rId18"/>
    <p:sldId id="264" r:id="rId19"/>
    <p:sldId id="265" r:id="rId20"/>
    <p:sldId id="260" r:id="rId21"/>
    <p:sldId id="276" r:id="rId22"/>
    <p:sldId id="287" r:id="rId23"/>
    <p:sldId id="281" r:id="rId24"/>
    <p:sldId id="271" r:id="rId25"/>
    <p:sldId id="279" r:id="rId26"/>
    <p:sldId id="278" r:id="rId27"/>
    <p:sldId id="285" r:id="rId28"/>
    <p:sldId id="286" r:id="rId29"/>
    <p:sldId id="284" r:id="rId30"/>
    <p:sldId id="27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943" autoAdjust="0"/>
  </p:normalViewPr>
  <p:slideViewPr>
    <p:cSldViewPr>
      <p:cViewPr>
        <p:scale>
          <a:sx n="106" d="100"/>
          <a:sy n="106" d="100"/>
        </p:scale>
        <p:origin x="-1720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84453-FFDD-4F12-8C84-72AA1510B948}" type="datetimeFigureOut">
              <a:rPr lang="en-AU" smtClean="0"/>
              <a:t>20/02/2015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D6001-D202-4918-BF66-DAF0482A4C1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253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This presentation will outline the student</a:t>
            </a:r>
            <a:r>
              <a:rPr lang="en-AU" baseline="0" dirty="0" smtClean="0"/>
              <a:t> view of InPlace – specifically Applications.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6001-D202-4918-BF66-DAF0482A4C1C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142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You can alter this slide to add</a:t>
            </a:r>
            <a:r>
              <a:rPr lang="en-AU" baseline="0" dirty="0" smtClean="0"/>
              <a:t> any information regarding what role InPlace will play within your unit.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6001-D202-4918-BF66-DAF0482A4C1C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4365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6001-D202-4918-BF66-DAF0482A4C1C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3268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This is in their InPlace home</a:t>
            </a:r>
            <a:r>
              <a:rPr lang="en-AU" baseline="0" dirty="0" smtClean="0"/>
              <a:t> screen.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6001-D202-4918-BF66-DAF0482A4C1C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8829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Iterate that this</a:t>
            </a:r>
            <a:r>
              <a:rPr lang="en-AU" baseline="0" dirty="0" smtClean="0"/>
              <a:t> is an example and that the projects are actually named differently. </a:t>
            </a:r>
          </a:p>
          <a:p>
            <a:r>
              <a:rPr lang="en-AU" dirty="0" smtClean="0"/>
              <a:t>This slide works similar to the system.</a:t>
            </a:r>
            <a:r>
              <a:rPr lang="en-AU" baseline="0" dirty="0" smtClean="0"/>
              <a:t> Animation guide steps below:</a:t>
            </a:r>
            <a:r>
              <a:rPr lang="en-AU" dirty="0" smtClean="0"/>
              <a:t> </a:t>
            </a:r>
          </a:p>
          <a:p>
            <a:pPr marL="228600" indent="-228600">
              <a:buFont typeface="+mj-lt"/>
              <a:buAutoNum type="arabicPeriod"/>
            </a:pPr>
            <a:r>
              <a:rPr lang="en-AU" dirty="0" smtClean="0"/>
              <a:t>Click on the Projects</a:t>
            </a:r>
            <a:r>
              <a:rPr lang="en-AU" baseline="0" dirty="0" smtClean="0"/>
              <a:t> List Image to make the application details screen appear </a:t>
            </a:r>
          </a:p>
          <a:p>
            <a:pPr marL="228600" indent="-228600">
              <a:buFont typeface="+mj-lt"/>
              <a:buAutoNum type="arabicPeriod"/>
            </a:pPr>
            <a:r>
              <a:rPr lang="en-AU" baseline="0" dirty="0" smtClean="0"/>
              <a:t>Click on the Projects to make the Application Submissions to appear – Click the Application Submission to make the two instruction bubbles appear</a:t>
            </a:r>
          </a:p>
          <a:p>
            <a:pPr marL="228600" indent="-228600">
              <a:buFont typeface="+mj-lt"/>
              <a:buAutoNum type="arabicPeriod"/>
            </a:pPr>
            <a:r>
              <a:rPr lang="en-AU" baseline="0" dirty="0" smtClean="0"/>
              <a:t>Click again on the Application Submission to make the Application Submitted appear, this is the last animation – clicking anywhere will change the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6001-D202-4918-BF66-DAF0482A4C1C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6921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Please</a:t>
            </a:r>
            <a:r>
              <a:rPr lang="en-AU" baseline="0" dirty="0" smtClean="0"/>
              <a:t> ensure that the students know that they should only apply for one project at a time, if they are unsuccessful they should apply for another.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6001-D202-4918-BF66-DAF0482A4C1C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5846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Feel free to add to this information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6001-D202-4918-BF66-DAF0482A4C1C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595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User guide is up on Blackboard, under the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6001-D202-4918-BF66-DAF0482A4C1C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4850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For any InPlace related questions</a:t>
            </a:r>
            <a:r>
              <a:rPr lang="en-AU" baseline="0" dirty="0" smtClean="0"/>
              <a:t> or issues, students should contact sef.wil@qut.edu.au. </a:t>
            </a:r>
            <a:r>
              <a:rPr lang="en-AU" dirty="0" smtClean="0"/>
              <a:t>Student emails should always include their full name, student number,</a:t>
            </a:r>
            <a:r>
              <a:rPr lang="en-AU" baseline="0" dirty="0" smtClean="0"/>
              <a:t> their course and should include the word ‘Project’ in the email title. Including ‘Project’ in the subject will ensure that the email is directed to the correct administration staff member.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D6001-D202-4918-BF66-DAF0482A4C1C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734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2D4A-0AB0-4F30-A206-6D4227BD2D56}" type="datetimeFigureOut">
              <a:rPr lang="en-AU" smtClean="0"/>
              <a:t>20/02/2015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4AB73-0461-4D1A-8AC2-43BCCBB99AE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748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2D4A-0AB0-4F30-A206-6D4227BD2D56}" type="datetimeFigureOut">
              <a:rPr lang="en-AU" smtClean="0"/>
              <a:t>20/02/2015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4AB73-0461-4D1A-8AC2-43BCCBB99AE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445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2D4A-0AB0-4F30-A206-6D4227BD2D56}" type="datetimeFigureOut">
              <a:rPr lang="en-AU" smtClean="0"/>
              <a:t>20/02/2015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4AB73-0461-4D1A-8AC2-43BCCBB99AE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341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2D4A-0AB0-4F30-A206-6D4227BD2D56}" type="datetimeFigureOut">
              <a:rPr lang="en-AU" smtClean="0"/>
              <a:t>20/02/2015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4AB73-0461-4D1A-8AC2-43BCCBB99AED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34" descr="background.png"/>
          <p:cNvPicPr>
            <a:picLocks noChangeAspect="1"/>
          </p:cNvPicPr>
          <p:nvPr userDrawn="1"/>
        </p:nvPicPr>
        <p:blipFill rotWithShape="1">
          <a:blip r:embed="rId2" cstate="email"/>
          <a:srcRect t="89690"/>
          <a:stretch/>
        </p:blipFill>
        <p:spPr bwMode="auto">
          <a:xfrm>
            <a:off x="-108520" y="6498735"/>
            <a:ext cx="9393382" cy="530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34" descr="background.png"/>
          <p:cNvPicPr>
            <a:picLocks noChangeAspect="1"/>
          </p:cNvPicPr>
          <p:nvPr userDrawn="1"/>
        </p:nvPicPr>
        <p:blipFill rotWithShape="1">
          <a:blip r:embed="rId2" cstate="email"/>
          <a:srcRect l="8492" r="9589" b="89348"/>
          <a:stretch/>
        </p:blipFill>
        <p:spPr bwMode="auto">
          <a:xfrm>
            <a:off x="-249382" y="-243408"/>
            <a:ext cx="9666514" cy="6887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438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2D4A-0AB0-4F30-A206-6D4227BD2D56}" type="datetimeFigureOut">
              <a:rPr lang="en-AU" smtClean="0"/>
              <a:t>20/02/2015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4AB73-0461-4D1A-8AC2-43BCCBB99AE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4390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2D4A-0AB0-4F30-A206-6D4227BD2D56}" type="datetimeFigureOut">
              <a:rPr lang="en-AU" smtClean="0"/>
              <a:t>20/02/2015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4AB73-0461-4D1A-8AC2-43BCCBB99AE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0325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2D4A-0AB0-4F30-A206-6D4227BD2D56}" type="datetimeFigureOut">
              <a:rPr lang="en-AU" smtClean="0"/>
              <a:t>20/02/2015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4AB73-0461-4D1A-8AC2-43BCCBB99AE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742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2D4A-0AB0-4F30-A206-6D4227BD2D56}" type="datetimeFigureOut">
              <a:rPr lang="en-AU" smtClean="0"/>
              <a:t>20/02/2015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4AB73-0461-4D1A-8AC2-43BCCBB99AE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005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2D4A-0AB0-4F30-A206-6D4227BD2D56}" type="datetimeFigureOut">
              <a:rPr lang="en-AU" smtClean="0"/>
              <a:t>20/02/2015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4AB73-0461-4D1A-8AC2-43BCCBB99AE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6003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2D4A-0AB0-4F30-A206-6D4227BD2D56}" type="datetimeFigureOut">
              <a:rPr lang="en-AU" smtClean="0"/>
              <a:t>20/02/2015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4AB73-0461-4D1A-8AC2-43BCCBB99AE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7321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2D4A-0AB0-4F30-A206-6D4227BD2D56}" type="datetimeFigureOut">
              <a:rPr lang="en-AU" smtClean="0"/>
              <a:t>20/02/2015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4AB73-0461-4D1A-8AC2-43BCCBB99AE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705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62D4A-0AB0-4F30-A206-6D4227BD2D56}" type="datetimeFigureOut">
              <a:rPr lang="en-AU" smtClean="0"/>
              <a:t>20/02/2015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4AB73-0461-4D1A-8AC2-43BCCBB99AE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263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place.qut.edu.au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mailto:sef.wil@qut.edu.au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 Postgraduate Project Orientation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Ernest Foo</a:t>
            </a:r>
          </a:p>
          <a:p>
            <a:r>
              <a:rPr lang="en-US" dirty="0" smtClean="0"/>
              <a:t>Andrew </a:t>
            </a:r>
            <a:r>
              <a:rPr lang="en-US" dirty="0" err="1" smtClean="0"/>
              <a:t>Demasson</a:t>
            </a:r>
            <a:endParaRPr lang="en-US" dirty="0" smtClean="0"/>
          </a:p>
          <a:p>
            <a:r>
              <a:rPr lang="en-US" dirty="0" smtClean="0"/>
              <a:t>Ross Brown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644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a Project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98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up to the student to find a project topic</a:t>
            </a:r>
          </a:p>
          <a:p>
            <a:r>
              <a:rPr lang="en-US" dirty="0" err="1" smtClean="0"/>
              <a:t>InPlace</a:t>
            </a:r>
            <a:r>
              <a:rPr lang="en-US" dirty="0" smtClean="0"/>
              <a:t> web application is </a:t>
            </a:r>
            <a:r>
              <a:rPr lang="en-US" dirty="0" smtClean="0"/>
              <a:t>used to record and advertise projects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inplace.qut.edu.au</a:t>
            </a:r>
            <a:endParaRPr lang="en-US" dirty="0" smtClean="0"/>
          </a:p>
          <a:p>
            <a:r>
              <a:rPr lang="en-US" dirty="0" smtClean="0"/>
              <a:t>Students can also suggest topics but must find a willing supervisor to guide the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6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0" y="207963"/>
            <a:ext cx="9144000" cy="5773736"/>
            <a:chOff x="0" y="207963"/>
            <a:chExt cx="9144000" cy="5773736"/>
          </a:xfrm>
        </p:grpSpPr>
        <p:pic>
          <p:nvPicPr>
            <p:cNvPr id="6" name="Picture 34" descr="background.png"/>
            <p:cNvPicPr>
              <a:picLocks noChangeAspect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0" y="971292"/>
              <a:ext cx="9144000" cy="5010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" name="Group 12"/>
            <p:cNvGrpSpPr>
              <a:grpSpLocks/>
            </p:cNvGrpSpPr>
            <p:nvPr/>
          </p:nvGrpSpPr>
          <p:grpSpPr bwMode="auto">
            <a:xfrm>
              <a:off x="268288" y="207963"/>
              <a:ext cx="1868487" cy="460375"/>
              <a:chOff x="268288" y="207963"/>
              <a:chExt cx="1868487" cy="460375"/>
            </a:xfrm>
          </p:grpSpPr>
          <p:sp>
            <p:nvSpPr>
              <p:cNvPr id="10" name="Rectangle 34"/>
              <p:cNvSpPr>
                <a:spLocks noChangeArrowheads="1"/>
              </p:cNvSpPr>
              <p:nvPr/>
            </p:nvSpPr>
            <p:spPr bwMode="auto">
              <a:xfrm>
                <a:off x="268288" y="207963"/>
                <a:ext cx="460375" cy="460375"/>
              </a:xfrm>
              <a:prstGeom prst="rect">
                <a:avLst/>
              </a:prstGeom>
              <a:solidFill>
                <a:srgbClr val="006D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1" name="Freeform 35"/>
              <p:cNvSpPr>
                <a:spLocks/>
              </p:cNvSpPr>
              <p:nvPr/>
            </p:nvSpPr>
            <p:spPr bwMode="auto">
              <a:xfrm>
                <a:off x="469900" y="254001"/>
                <a:ext cx="130175" cy="171450"/>
              </a:xfrm>
              <a:custGeom>
                <a:avLst/>
                <a:gdLst>
                  <a:gd name="T0" fmla="*/ 1 w 1144"/>
                  <a:gd name="T1" fmla="*/ 45 h 1516"/>
                  <a:gd name="T2" fmla="*/ 1 w 1144"/>
                  <a:gd name="T3" fmla="*/ 243 h 1516"/>
                  <a:gd name="T4" fmla="*/ 1 w 1144"/>
                  <a:gd name="T5" fmla="*/ 526 h 1516"/>
                  <a:gd name="T6" fmla="*/ 1 w 1144"/>
                  <a:gd name="T7" fmla="*/ 814 h 1516"/>
                  <a:gd name="T8" fmla="*/ 1 w 1144"/>
                  <a:gd name="T9" fmla="*/ 1028 h 1516"/>
                  <a:gd name="T10" fmla="*/ 2 w 1144"/>
                  <a:gd name="T11" fmla="*/ 1105 h 1516"/>
                  <a:gd name="T12" fmla="*/ 13 w 1144"/>
                  <a:gd name="T13" fmla="*/ 1155 h 1516"/>
                  <a:gd name="T14" fmla="*/ 29 w 1144"/>
                  <a:gd name="T15" fmla="*/ 1204 h 1516"/>
                  <a:gd name="T16" fmla="*/ 56 w 1144"/>
                  <a:gd name="T17" fmla="*/ 1256 h 1516"/>
                  <a:gd name="T18" fmla="*/ 93 w 1144"/>
                  <a:gd name="T19" fmla="*/ 1312 h 1516"/>
                  <a:gd name="T20" fmla="*/ 143 w 1144"/>
                  <a:gd name="T21" fmla="*/ 1366 h 1516"/>
                  <a:gd name="T22" fmla="*/ 206 w 1144"/>
                  <a:gd name="T23" fmla="*/ 1417 h 1516"/>
                  <a:gd name="T24" fmla="*/ 285 w 1144"/>
                  <a:gd name="T25" fmla="*/ 1459 h 1516"/>
                  <a:gd name="T26" fmla="*/ 380 w 1144"/>
                  <a:gd name="T27" fmla="*/ 1492 h 1516"/>
                  <a:gd name="T28" fmla="*/ 494 w 1144"/>
                  <a:gd name="T29" fmla="*/ 1512 h 1516"/>
                  <a:gd name="T30" fmla="*/ 625 w 1144"/>
                  <a:gd name="T31" fmla="*/ 1515 h 1516"/>
                  <a:gd name="T32" fmla="*/ 744 w 1144"/>
                  <a:gd name="T33" fmla="*/ 1500 h 1516"/>
                  <a:gd name="T34" fmla="*/ 844 w 1144"/>
                  <a:gd name="T35" fmla="*/ 1472 h 1516"/>
                  <a:gd name="T36" fmla="*/ 927 w 1144"/>
                  <a:gd name="T37" fmla="*/ 1432 h 1516"/>
                  <a:gd name="T38" fmla="*/ 992 w 1144"/>
                  <a:gd name="T39" fmla="*/ 1384 h 1516"/>
                  <a:gd name="T40" fmla="*/ 1044 w 1144"/>
                  <a:gd name="T41" fmla="*/ 1331 h 1516"/>
                  <a:gd name="T42" fmla="*/ 1083 w 1144"/>
                  <a:gd name="T43" fmla="*/ 1276 h 1516"/>
                  <a:gd name="T44" fmla="*/ 1111 w 1144"/>
                  <a:gd name="T45" fmla="*/ 1222 h 1516"/>
                  <a:gd name="T46" fmla="*/ 1128 w 1144"/>
                  <a:gd name="T47" fmla="*/ 1173 h 1516"/>
                  <a:gd name="T48" fmla="*/ 1139 w 1144"/>
                  <a:gd name="T49" fmla="*/ 1130 h 1516"/>
                  <a:gd name="T50" fmla="*/ 1144 w 1144"/>
                  <a:gd name="T51" fmla="*/ 468 h 1516"/>
                  <a:gd name="T52" fmla="*/ 770 w 1144"/>
                  <a:gd name="T53" fmla="*/ 1061 h 1516"/>
                  <a:gd name="T54" fmla="*/ 761 w 1144"/>
                  <a:gd name="T55" fmla="*/ 1097 h 1516"/>
                  <a:gd name="T56" fmla="*/ 742 w 1144"/>
                  <a:gd name="T57" fmla="*/ 1121 h 1516"/>
                  <a:gd name="T58" fmla="*/ 725 w 1144"/>
                  <a:gd name="T59" fmla="*/ 1136 h 1516"/>
                  <a:gd name="T60" fmla="*/ 700 w 1144"/>
                  <a:gd name="T61" fmla="*/ 1149 h 1516"/>
                  <a:gd name="T62" fmla="*/ 668 w 1144"/>
                  <a:gd name="T63" fmla="*/ 1159 h 1516"/>
                  <a:gd name="T64" fmla="*/ 628 w 1144"/>
                  <a:gd name="T65" fmla="*/ 1166 h 1516"/>
                  <a:gd name="T66" fmla="*/ 578 w 1144"/>
                  <a:gd name="T67" fmla="*/ 1169 h 1516"/>
                  <a:gd name="T68" fmla="*/ 528 w 1144"/>
                  <a:gd name="T69" fmla="*/ 1166 h 1516"/>
                  <a:gd name="T70" fmla="*/ 486 w 1144"/>
                  <a:gd name="T71" fmla="*/ 1159 h 1516"/>
                  <a:gd name="T72" fmla="*/ 453 w 1144"/>
                  <a:gd name="T73" fmla="*/ 1149 h 1516"/>
                  <a:gd name="T74" fmla="*/ 427 w 1144"/>
                  <a:gd name="T75" fmla="*/ 1137 h 1516"/>
                  <a:gd name="T76" fmla="*/ 408 w 1144"/>
                  <a:gd name="T77" fmla="*/ 1122 h 1516"/>
                  <a:gd name="T78" fmla="*/ 389 w 1144"/>
                  <a:gd name="T79" fmla="*/ 1097 h 1516"/>
                  <a:gd name="T80" fmla="*/ 379 w 1144"/>
                  <a:gd name="T81" fmla="*/ 1060 h 1516"/>
                  <a:gd name="T82" fmla="*/ 378 w 1144"/>
                  <a:gd name="T83" fmla="*/ 996 h 1516"/>
                  <a:gd name="T84" fmla="*/ 378 w 1144"/>
                  <a:gd name="T85" fmla="*/ 794 h 1516"/>
                  <a:gd name="T86" fmla="*/ 378 w 1144"/>
                  <a:gd name="T87" fmla="*/ 516 h 1516"/>
                  <a:gd name="T88" fmla="*/ 378 w 1144"/>
                  <a:gd name="T89" fmla="*/ 239 h 1516"/>
                  <a:gd name="T90" fmla="*/ 378 w 1144"/>
                  <a:gd name="T91" fmla="*/ 45 h 1516"/>
                  <a:gd name="T92" fmla="*/ 0 w 1144"/>
                  <a:gd name="T93" fmla="*/ 0 h 151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144"/>
                  <a:gd name="T142" fmla="*/ 0 h 1516"/>
                  <a:gd name="T143" fmla="*/ 1144 w 1144"/>
                  <a:gd name="T144" fmla="*/ 1516 h 151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144" h="1516">
                    <a:moveTo>
                      <a:pt x="0" y="0"/>
                    </a:moveTo>
                    <a:lnTo>
                      <a:pt x="0" y="12"/>
                    </a:lnTo>
                    <a:lnTo>
                      <a:pt x="1" y="45"/>
                    </a:lnTo>
                    <a:lnTo>
                      <a:pt x="1" y="97"/>
                    </a:lnTo>
                    <a:lnTo>
                      <a:pt x="1" y="163"/>
                    </a:lnTo>
                    <a:lnTo>
                      <a:pt x="1" y="243"/>
                    </a:lnTo>
                    <a:lnTo>
                      <a:pt x="1" y="331"/>
                    </a:lnTo>
                    <a:lnTo>
                      <a:pt x="1" y="427"/>
                    </a:lnTo>
                    <a:lnTo>
                      <a:pt x="1" y="526"/>
                    </a:lnTo>
                    <a:lnTo>
                      <a:pt x="1" y="626"/>
                    </a:lnTo>
                    <a:lnTo>
                      <a:pt x="1" y="723"/>
                    </a:lnTo>
                    <a:lnTo>
                      <a:pt x="1" y="814"/>
                    </a:lnTo>
                    <a:lnTo>
                      <a:pt x="1" y="898"/>
                    </a:lnTo>
                    <a:lnTo>
                      <a:pt x="1" y="970"/>
                    </a:lnTo>
                    <a:lnTo>
                      <a:pt x="1" y="1028"/>
                    </a:lnTo>
                    <a:lnTo>
                      <a:pt x="1" y="1068"/>
                    </a:lnTo>
                    <a:lnTo>
                      <a:pt x="1" y="1087"/>
                    </a:lnTo>
                    <a:lnTo>
                      <a:pt x="2" y="1105"/>
                    </a:lnTo>
                    <a:lnTo>
                      <a:pt x="6" y="1128"/>
                    </a:lnTo>
                    <a:lnTo>
                      <a:pt x="9" y="1141"/>
                    </a:lnTo>
                    <a:lnTo>
                      <a:pt x="13" y="1155"/>
                    </a:lnTo>
                    <a:lnTo>
                      <a:pt x="17" y="1171"/>
                    </a:lnTo>
                    <a:lnTo>
                      <a:pt x="23" y="1187"/>
                    </a:lnTo>
                    <a:lnTo>
                      <a:pt x="29" y="1204"/>
                    </a:lnTo>
                    <a:lnTo>
                      <a:pt x="38" y="1221"/>
                    </a:lnTo>
                    <a:lnTo>
                      <a:pt x="46" y="1239"/>
                    </a:lnTo>
                    <a:lnTo>
                      <a:pt x="56" y="1256"/>
                    </a:lnTo>
                    <a:lnTo>
                      <a:pt x="68" y="1275"/>
                    </a:lnTo>
                    <a:lnTo>
                      <a:pt x="80" y="1293"/>
                    </a:lnTo>
                    <a:lnTo>
                      <a:pt x="93" y="1312"/>
                    </a:lnTo>
                    <a:lnTo>
                      <a:pt x="109" y="1330"/>
                    </a:lnTo>
                    <a:lnTo>
                      <a:pt x="125" y="1349"/>
                    </a:lnTo>
                    <a:lnTo>
                      <a:pt x="143" y="1366"/>
                    </a:lnTo>
                    <a:lnTo>
                      <a:pt x="162" y="1384"/>
                    </a:lnTo>
                    <a:lnTo>
                      <a:pt x="183" y="1400"/>
                    </a:lnTo>
                    <a:lnTo>
                      <a:pt x="206" y="1417"/>
                    </a:lnTo>
                    <a:lnTo>
                      <a:pt x="230" y="1432"/>
                    </a:lnTo>
                    <a:lnTo>
                      <a:pt x="257" y="1446"/>
                    </a:lnTo>
                    <a:lnTo>
                      <a:pt x="285" y="1459"/>
                    </a:lnTo>
                    <a:lnTo>
                      <a:pt x="315" y="1472"/>
                    </a:lnTo>
                    <a:lnTo>
                      <a:pt x="347" y="1483"/>
                    </a:lnTo>
                    <a:lnTo>
                      <a:pt x="380" y="1492"/>
                    </a:lnTo>
                    <a:lnTo>
                      <a:pt x="416" y="1500"/>
                    </a:lnTo>
                    <a:lnTo>
                      <a:pt x="454" y="1507"/>
                    </a:lnTo>
                    <a:lnTo>
                      <a:pt x="494" y="1512"/>
                    </a:lnTo>
                    <a:lnTo>
                      <a:pt x="536" y="1515"/>
                    </a:lnTo>
                    <a:lnTo>
                      <a:pt x="580" y="1516"/>
                    </a:lnTo>
                    <a:lnTo>
                      <a:pt x="625" y="1515"/>
                    </a:lnTo>
                    <a:lnTo>
                      <a:pt x="667" y="1512"/>
                    </a:lnTo>
                    <a:lnTo>
                      <a:pt x="706" y="1507"/>
                    </a:lnTo>
                    <a:lnTo>
                      <a:pt x="744" y="1500"/>
                    </a:lnTo>
                    <a:lnTo>
                      <a:pt x="779" y="1492"/>
                    </a:lnTo>
                    <a:lnTo>
                      <a:pt x="812" y="1483"/>
                    </a:lnTo>
                    <a:lnTo>
                      <a:pt x="844" y="1472"/>
                    </a:lnTo>
                    <a:lnTo>
                      <a:pt x="873" y="1460"/>
                    </a:lnTo>
                    <a:lnTo>
                      <a:pt x="901" y="1447"/>
                    </a:lnTo>
                    <a:lnTo>
                      <a:pt x="927" y="1432"/>
                    </a:lnTo>
                    <a:lnTo>
                      <a:pt x="950" y="1417"/>
                    </a:lnTo>
                    <a:lnTo>
                      <a:pt x="972" y="1400"/>
                    </a:lnTo>
                    <a:lnTo>
                      <a:pt x="992" y="1384"/>
                    </a:lnTo>
                    <a:lnTo>
                      <a:pt x="1011" y="1366"/>
                    </a:lnTo>
                    <a:lnTo>
                      <a:pt x="1028" y="1349"/>
                    </a:lnTo>
                    <a:lnTo>
                      <a:pt x="1044" y="1331"/>
                    </a:lnTo>
                    <a:lnTo>
                      <a:pt x="1058" y="1313"/>
                    </a:lnTo>
                    <a:lnTo>
                      <a:pt x="1071" y="1294"/>
                    </a:lnTo>
                    <a:lnTo>
                      <a:pt x="1083" y="1276"/>
                    </a:lnTo>
                    <a:lnTo>
                      <a:pt x="1093" y="1257"/>
                    </a:lnTo>
                    <a:lnTo>
                      <a:pt x="1103" y="1240"/>
                    </a:lnTo>
                    <a:lnTo>
                      <a:pt x="1111" y="1222"/>
                    </a:lnTo>
                    <a:lnTo>
                      <a:pt x="1118" y="1205"/>
                    </a:lnTo>
                    <a:lnTo>
                      <a:pt x="1123" y="1188"/>
                    </a:lnTo>
                    <a:lnTo>
                      <a:pt x="1128" y="1173"/>
                    </a:lnTo>
                    <a:lnTo>
                      <a:pt x="1132" y="1157"/>
                    </a:lnTo>
                    <a:lnTo>
                      <a:pt x="1137" y="1143"/>
                    </a:lnTo>
                    <a:lnTo>
                      <a:pt x="1139" y="1130"/>
                    </a:lnTo>
                    <a:lnTo>
                      <a:pt x="1143" y="1108"/>
                    </a:lnTo>
                    <a:lnTo>
                      <a:pt x="1144" y="1090"/>
                    </a:lnTo>
                    <a:lnTo>
                      <a:pt x="1144" y="468"/>
                    </a:lnTo>
                    <a:lnTo>
                      <a:pt x="771" y="78"/>
                    </a:lnTo>
                    <a:lnTo>
                      <a:pt x="771" y="1050"/>
                    </a:lnTo>
                    <a:lnTo>
                      <a:pt x="770" y="1061"/>
                    </a:lnTo>
                    <a:lnTo>
                      <a:pt x="768" y="1077"/>
                    </a:lnTo>
                    <a:lnTo>
                      <a:pt x="765" y="1086"/>
                    </a:lnTo>
                    <a:lnTo>
                      <a:pt x="761" y="1097"/>
                    </a:lnTo>
                    <a:lnTo>
                      <a:pt x="756" y="1106"/>
                    </a:lnTo>
                    <a:lnTo>
                      <a:pt x="747" y="1116"/>
                    </a:lnTo>
                    <a:lnTo>
                      <a:pt x="742" y="1121"/>
                    </a:lnTo>
                    <a:lnTo>
                      <a:pt x="737" y="1126"/>
                    </a:lnTo>
                    <a:lnTo>
                      <a:pt x="731" y="1132"/>
                    </a:lnTo>
                    <a:lnTo>
                      <a:pt x="725" y="1136"/>
                    </a:lnTo>
                    <a:lnTo>
                      <a:pt x="717" y="1141"/>
                    </a:lnTo>
                    <a:lnTo>
                      <a:pt x="709" y="1145"/>
                    </a:lnTo>
                    <a:lnTo>
                      <a:pt x="700" y="1149"/>
                    </a:lnTo>
                    <a:lnTo>
                      <a:pt x="691" y="1152"/>
                    </a:lnTo>
                    <a:lnTo>
                      <a:pt x="680" y="1156"/>
                    </a:lnTo>
                    <a:lnTo>
                      <a:pt x="668" y="1159"/>
                    </a:lnTo>
                    <a:lnTo>
                      <a:pt x="656" y="1161"/>
                    </a:lnTo>
                    <a:lnTo>
                      <a:pt x="642" y="1165"/>
                    </a:lnTo>
                    <a:lnTo>
                      <a:pt x="628" y="1166"/>
                    </a:lnTo>
                    <a:lnTo>
                      <a:pt x="612" y="1168"/>
                    </a:lnTo>
                    <a:lnTo>
                      <a:pt x="596" y="1168"/>
                    </a:lnTo>
                    <a:lnTo>
                      <a:pt x="578" y="1169"/>
                    </a:lnTo>
                    <a:lnTo>
                      <a:pt x="561" y="1168"/>
                    </a:lnTo>
                    <a:lnTo>
                      <a:pt x="543" y="1168"/>
                    </a:lnTo>
                    <a:lnTo>
                      <a:pt x="528" y="1166"/>
                    </a:lnTo>
                    <a:lnTo>
                      <a:pt x="513" y="1165"/>
                    </a:lnTo>
                    <a:lnTo>
                      <a:pt x="499" y="1161"/>
                    </a:lnTo>
                    <a:lnTo>
                      <a:pt x="486" y="1159"/>
                    </a:lnTo>
                    <a:lnTo>
                      <a:pt x="473" y="1156"/>
                    </a:lnTo>
                    <a:lnTo>
                      <a:pt x="463" y="1153"/>
                    </a:lnTo>
                    <a:lnTo>
                      <a:pt x="453" y="1149"/>
                    </a:lnTo>
                    <a:lnTo>
                      <a:pt x="444" y="1145"/>
                    </a:lnTo>
                    <a:lnTo>
                      <a:pt x="435" y="1141"/>
                    </a:lnTo>
                    <a:lnTo>
                      <a:pt x="427" y="1137"/>
                    </a:lnTo>
                    <a:lnTo>
                      <a:pt x="420" y="1132"/>
                    </a:lnTo>
                    <a:lnTo>
                      <a:pt x="414" y="1126"/>
                    </a:lnTo>
                    <a:lnTo>
                      <a:pt x="408" y="1122"/>
                    </a:lnTo>
                    <a:lnTo>
                      <a:pt x="403" y="1117"/>
                    </a:lnTo>
                    <a:lnTo>
                      <a:pt x="395" y="1107"/>
                    </a:lnTo>
                    <a:lnTo>
                      <a:pt x="389" y="1097"/>
                    </a:lnTo>
                    <a:lnTo>
                      <a:pt x="384" y="1086"/>
                    </a:lnTo>
                    <a:lnTo>
                      <a:pt x="382" y="1076"/>
                    </a:lnTo>
                    <a:lnTo>
                      <a:pt x="379" y="1060"/>
                    </a:lnTo>
                    <a:lnTo>
                      <a:pt x="378" y="1047"/>
                    </a:lnTo>
                    <a:lnTo>
                      <a:pt x="378" y="1032"/>
                    </a:lnTo>
                    <a:lnTo>
                      <a:pt x="378" y="996"/>
                    </a:lnTo>
                    <a:lnTo>
                      <a:pt x="378" y="942"/>
                    </a:lnTo>
                    <a:lnTo>
                      <a:pt x="378" y="874"/>
                    </a:lnTo>
                    <a:lnTo>
                      <a:pt x="378" y="794"/>
                    </a:lnTo>
                    <a:lnTo>
                      <a:pt x="378" y="706"/>
                    </a:lnTo>
                    <a:lnTo>
                      <a:pt x="378" y="612"/>
                    </a:lnTo>
                    <a:lnTo>
                      <a:pt x="378" y="516"/>
                    </a:lnTo>
                    <a:lnTo>
                      <a:pt x="378" y="419"/>
                    </a:lnTo>
                    <a:lnTo>
                      <a:pt x="378" y="326"/>
                    </a:lnTo>
                    <a:lnTo>
                      <a:pt x="378" y="239"/>
                    </a:lnTo>
                    <a:lnTo>
                      <a:pt x="378" y="161"/>
                    </a:lnTo>
                    <a:lnTo>
                      <a:pt x="378" y="96"/>
                    </a:lnTo>
                    <a:lnTo>
                      <a:pt x="378" y="45"/>
                    </a:lnTo>
                    <a:lnTo>
                      <a:pt x="378" y="12"/>
                    </a:lnTo>
                    <a:lnTo>
                      <a:pt x="378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12" name="Freeform 36"/>
              <p:cNvSpPr>
                <a:spLocks/>
              </p:cNvSpPr>
              <p:nvPr/>
            </p:nvSpPr>
            <p:spPr bwMode="auto">
              <a:xfrm>
                <a:off x="561975" y="254001"/>
                <a:ext cx="147637" cy="169863"/>
              </a:xfrm>
              <a:custGeom>
                <a:avLst/>
                <a:gdLst>
                  <a:gd name="T0" fmla="*/ 0 w 1300"/>
                  <a:gd name="T1" fmla="*/ 0 h 1492"/>
                  <a:gd name="T2" fmla="*/ 355 w 1300"/>
                  <a:gd name="T3" fmla="*/ 366 h 1492"/>
                  <a:gd name="T4" fmla="*/ 612 w 1300"/>
                  <a:gd name="T5" fmla="*/ 366 h 1492"/>
                  <a:gd name="T6" fmla="*/ 612 w 1300"/>
                  <a:gd name="T7" fmla="*/ 1492 h 1492"/>
                  <a:gd name="T8" fmla="*/ 1000 w 1300"/>
                  <a:gd name="T9" fmla="*/ 1492 h 1492"/>
                  <a:gd name="T10" fmla="*/ 1000 w 1300"/>
                  <a:gd name="T11" fmla="*/ 366 h 1492"/>
                  <a:gd name="T12" fmla="*/ 1300 w 1300"/>
                  <a:gd name="T13" fmla="*/ 366 h 1492"/>
                  <a:gd name="T14" fmla="*/ 1300 w 1300"/>
                  <a:gd name="T15" fmla="*/ 0 h 1492"/>
                  <a:gd name="T16" fmla="*/ 0 w 1300"/>
                  <a:gd name="T17" fmla="*/ 0 h 149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300"/>
                  <a:gd name="T28" fmla="*/ 0 h 1492"/>
                  <a:gd name="T29" fmla="*/ 1300 w 1300"/>
                  <a:gd name="T30" fmla="*/ 1492 h 149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300" h="1492">
                    <a:moveTo>
                      <a:pt x="0" y="0"/>
                    </a:moveTo>
                    <a:lnTo>
                      <a:pt x="355" y="366"/>
                    </a:lnTo>
                    <a:lnTo>
                      <a:pt x="612" y="366"/>
                    </a:lnTo>
                    <a:lnTo>
                      <a:pt x="612" y="1492"/>
                    </a:lnTo>
                    <a:lnTo>
                      <a:pt x="1000" y="1492"/>
                    </a:lnTo>
                    <a:lnTo>
                      <a:pt x="1000" y="366"/>
                    </a:lnTo>
                    <a:lnTo>
                      <a:pt x="1300" y="366"/>
                    </a:lnTo>
                    <a:lnTo>
                      <a:pt x="13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13" name="Freeform 37"/>
              <p:cNvSpPr>
                <a:spLocks/>
              </p:cNvSpPr>
              <p:nvPr/>
            </p:nvSpPr>
            <p:spPr bwMode="auto">
              <a:xfrm>
                <a:off x="287338" y="252413"/>
                <a:ext cx="196850" cy="174625"/>
              </a:xfrm>
              <a:custGeom>
                <a:avLst/>
                <a:gdLst>
                  <a:gd name="T0" fmla="*/ 604 w 1728"/>
                  <a:gd name="T1" fmla="*/ 776 h 1531"/>
                  <a:gd name="T2" fmla="*/ 1136 w 1728"/>
                  <a:gd name="T3" fmla="*/ 860 h 1531"/>
                  <a:gd name="T4" fmla="*/ 1149 w 1728"/>
                  <a:gd name="T5" fmla="*/ 791 h 1531"/>
                  <a:gd name="T6" fmla="*/ 1149 w 1728"/>
                  <a:gd name="T7" fmla="*/ 706 h 1531"/>
                  <a:gd name="T8" fmla="*/ 1133 w 1728"/>
                  <a:gd name="T9" fmla="*/ 628 h 1531"/>
                  <a:gd name="T10" fmla="*/ 1101 w 1728"/>
                  <a:gd name="T11" fmla="*/ 557 h 1531"/>
                  <a:gd name="T12" fmla="*/ 1057 w 1728"/>
                  <a:gd name="T13" fmla="*/ 494 h 1531"/>
                  <a:gd name="T14" fmla="*/ 1001 w 1728"/>
                  <a:gd name="T15" fmla="*/ 441 h 1531"/>
                  <a:gd name="T16" fmla="*/ 936 w 1728"/>
                  <a:gd name="T17" fmla="*/ 400 h 1531"/>
                  <a:gd name="T18" fmla="*/ 864 w 1728"/>
                  <a:gd name="T19" fmla="*/ 370 h 1531"/>
                  <a:gd name="T20" fmla="*/ 787 w 1728"/>
                  <a:gd name="T21" fmla="*/ 356 h 1531"/>
                  <a:gd name="T22" fmla="*/ 708 w 1728"/>
                  <a:gd name="T23" fmla="*/ 356 h 1531"/>
                  <a:gd name="T24" fmla="*/ 631 w 1728"/>
                  <a:gd name="T25" fmla="*/ 371 h 1531"/>
                  <a:gd name="T26" fmla="*/ 562 w 1728"/>
                  <a:gd name="T27" fmla="*/ 402 h 1531"/>
                  <a:gd name="T28" fmla="*/ 501 w 1728"/>
                  <a:gd name="T29" fmla="*/ 447 h 1531"/>
                  <a:gd name="T30" fmla="*/ 448 w 1728"/>
                  <a:gd name="T31" fmla="*/ 501 h 1531"/>
                  <a:gd name="T32" fmla="*/ 406 w 1728"/>
                  <a:gd name="T33" fmla="*/ 564 h 1531"/>
                  <a:gd name="T34" fmla="*/ 377 w 1728"/>
                  <a:gd name="T35" fmla="*/ 635 h 1531"/>
                  <a:gd name="T36" fmla="*/ 362 w 1728"/>
                  <a:gd name="T37" fmla="*/ 712 h 1531"/>
                  <a:gd name="T38" fmla="*/ 362 w 1728"/>
                  <a:gd name="T39" fmla="*/ 792 h 1531"/>
                  <a:gd name="T40" fmla="*/ 377 w 1728"/>
                  <a:gd name="T41" fmla="*/ 868 h 1531"/>
                  <a:gd name="T42" fmla="*/ 407 w 1728"/>
                  <a:gd name="T43" fmla="*/ 939 h 1531"/>
                  <a:gd name="T44" fmla="*/ 449 w 1728"/>
                  <a:gd name="T45" fmla="*/ 1002 h 1531"/>
                  <a:gd name="T46" fmla="*/ 503 w 1728"/>
                  <a:gd name="T47" fmla="*/ 1055 h 1531"/>
                  <a:gd name="T48" fmla="*/ 565 w 1728"/>
                  <a:gd name="T49" fmla="*/ 1097 h 1531"/>
                  <a:gd name="T50" fmla="*/ 636 w 1728"/>
                  <a:gd name="T51" fmla="*/ 1127 h 1531"/>
                  <a:gd name="T52" fmla="*/ 715 w 1728"/>
                  <a:gd name="T53" fmla="*/ 1144 h 1531"/>
                  <a:gd name="T54" fmla="*/ 790 w 1728"/>
                  <a:gd name="T55" fmla="*/ 1145 h 1531"/>
                  <a:gd name="T56" fmla="*/ 1096 w 1728"/>
                  <a:gd name="T57" fmla="*/ 1455 h 1531"/>
                  <a:gd name="T58" fmla="*/ 1018 w 1728"/>
                  <a:gd name="T59" fmla="*/ 1490 h 1531"/>
                  <a:gd name="T60" fmla="*/ 924 w 1728"/>
                  <a:gd name="T61" fmla="*/ 1515 h 1531"/>
                  <a:gd name="T62" fmla="*/ 826 w 1728"/>
                  <a:gd name="T63" fmla="*/ 1528 h 1531"/>
                  <a:gd name="T64" fmla="*/ 716 w 1728"/>
                  <a:gd name="T65" fmla="*/ 1530 h 1531"/>
                  <a:gd name="T66" fmla="*/ 563 w 1728"/>
                  <a:gd name="T67" fmla="*/ 1505 h 1531"/>
                  <a:gd name="T68" fmla="*/ 424 w 1728"/>
                  <a:gd name="T69" fmla="*/ 1452 h 1531"/>
                  <a:gd name="T70" fmla="*/ 300 w 1728"/>
                  <a:gd name="T71" fmla="*/ 1372 h 1531"/>
                  <a:gd name="T72" fmla="*/ 194 w 1728"/>
                  <a:gd name="T73" fmla="*/ 1271 h 1531"/>
                  <a:gd name="T74" fmla="*/ 107 w 1728"/>
                  <a:gd name="T75" fmla="*/ 1152 h 1531"/>
                  <a:gd name="T76" fmla="*/ 44 w 1728"/>
                  <a:gd name="T77" fmla="*/ 1017 h 1531"/>
                  <a:gd name="T78" fmla="*/ 8 w 1728"/>
                  <a:gd name="T79" fmla="*/ 872 h 1531"/>
                  <a:gd name="T80" fmla="*/ 1 w 1728"/>
                  <a:gd name="T81" fmla="*/ 718 h 1531"/>
                  <a:gd name="T82" fmla="*/ 24 w 1728"/>
                  <a:gd name="T83" fmla="*/ 570 h 1531"/>
                  <a:gd name="T84" fmla="*/ 74 w 1728"/>
                  <a:gd name="T85" fmla="*/ 432 h 1531"/>
                  <a:gd name="T86" fmla="*/ 150 w 1728"/>
                  <a:gd name="T87" fmla="*/ 306 h 1531"/>
                  <a:gd name="T88" fmla="*/ 248 w 1728"/>
                  <a:gd name="T89" fmla="*/ 198 h 1531"/>
                  <a:gd name="T90" fmla="*/ 366 w 1728"/>
                  <a:gd name="T91" fmla="*/ 111 h 1531"/>
                  <a:gd name="T92" fmla="*/ 500 w 1728"/>
                  <a:gd name="T93" fmla="*/ 46 h 1531"/>
                  <a:gd name="T94" fmla="*/ 648 w 1728"/>
                  <a:gd name="T95" fmla="*/ 8 h 1531"/>
                  <a:gd name="T96" fmla="*/ 805 w 1728"/>
                  <a:gd name="T97" fmla="*/ 1 h 1531"/>
                  <a:gd name="T98" fmla="*/ 960 w 1728"/>
                  <a:gd name="T99" fmla="*/ 24 h 1531"/>
                  <a:gd name="T100" fmla="*/ 1101 w 1728"/>
                  <a:gd name="T101" fmla="*/ 76 h 1531"/>
                  <a:gd name="T102" fmla="*/ 1228 w 1728"/>
                  <a:gd name="T103" fmla="*/ 154 h 1531"/>
                  <a:gd name="T104" fmla="*/ 1337 w 1728"/>
                  <a:gd name="T105" fmla="*/ 254 h 1531"/>
                  <a:gd name="T106" fmla="*/ 1424 w 1728"/>
                  <a:gd name="T107" fmla="*/ 373 h 1531"/>
                  <a:gd name="T108" fmla="*/ 1488 w 1728"/>
                  <a:gd name="T109" fmla="*/ 508 h 1531"/>
                  <a:gd name="T110" fmla="*/ 1525 w 1728"/>
                  <a:gd name="T111" fmla="*/ 656 h 1531"/>
                  <a:gd name="T112" fmla="*/ 1534 w 1728"/>
                  <a:gd name="T113" fmla="*/ 805 h 1531"/>
                  <a:gd name="T114" fmla="*/ 1515 w 1728"/>
                  <a:gd name="T115" fmla="*/ 931 h 1531"/>
                  <a:gd name="T116" fmla="*/ 1479 w 1728"/>
                  <a:gd name="T117" fmla="*/ 1044 h 1531"/>
                  <a:gd name="T118" fmla="*/ 1438 w 1728"/>
                  <a:gd name="T119" fmla="*/ 1135 h 1531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728"/>
                  <a:gd name="T181" fmla="*/ 0 h 1531"/>
                  <a:gd name="T182" fmla="*/ 1728 w 1728"/>
                  <a:gd name="T183" fmla="*/ 1531 h 1531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728" h="1531">
                    <a:moveTo>
                      <a:pt x="1411" y="1180"/>
                    </a:moveTo>
                    <a:lnTo>
                      <a:pt x="1728" y="1502"/>
                    </a:lnTo>
                    <a:lnTo>
                      <a:pt x="1301" y="1502"/>
                    </a:lnTo>
                    <a:lnTo>
                      <a:pt x="604" y="776"/>
                    </a:lnTo>
                    <a:lnTo>
                      <a:pt x="1014" y="776"/>
                    </a:lnTo>
                    <a:lnTo>
                      <a:pt x="1125" y="888"/>
                    </a:lnTo>
                    <a:lnTo>
                      <a:pt x="1131" y="874"/>
                    </a:lnTo>
                    <a:lnTo>
                      <a:pt x="1136" y="860"/>
                    </a:lnTo>
                    <a:lnTo>
                      <a:pt x="1140" y="844"/>
                    </a:lnTo>
                    <a:lnTo>
                      <a:pt x="1144" y="828"/>
                    </a:lnTo>
                    <a:lnTo>
                      <a:pt x="1147" y="810"/>
                    </a:lnTo>
                    <a:lnTo>
                      <a:pt x="1149" y="791"/>
                    </a:lnTo>
                    <a:lnTo>
                      <a:pt x="1150" y="770"/>
                    </a:lnTo>
                    <a:lnTo>
                      <a:pt x="1151" y="747"/>
                    </a:lnTo>
                    <a:lnTo>
                      <a:pt x="1150" y="726"/>
                    </a:lnTo>
                    <a:lnTo>
                      <a:pt x="1149" y="706"/>
                    </a:lnTo>
                    <a:lnTo>
                      <a:pt x="1146" y="685"/>
                    </a:lnTo>
                    <a:lnTo>
                      <a:pt x="1143" y="666"/>
                    </a:lnTo>
                    <a:lnTo>
                      <a:pt x="1138" y="646"/>
                    </a:lnTo>
                    <a:lnTo>
                      <a:pt x="1133" y="628"/>
                    </a:lnTo>
                    <a:lnTo>
                      <a:pt x="1126" y="609"/>
                    </a:lnTo>
                    <a:lnTo>
                      <a:pt x="1118" y="592"/>
                    </a:lnTo>
                    <a:lnTo>
                      <a:pt x="1110" y="574"/>
                    </a:lnTo>
                    <a:lnTo>
                      <a:pt x="1101" y="557"/>
                    </a:lnTo>
                    <a:lnTo>
                      <a:pt x="1091" y="540"/>
                    </a:lnTo>
                    <a:lnTo>
                      <a:pt x="1080" y="525"/>
                    </a:lnTo>
                    <a:lnTo>
                      <a:pt x="1069" y="509"/>
                    </a:lnTo>
                    <a:lnTo>
                      <a:pt x="1057" y="494"/>
                    </a:lnTo>
                    <a:lnTo>
                      <a:pt x="1043" y="481"/>
                    </a:lnTo>
                    <a:lnTo>
                      <a:pt x="1030" y="466"/>
                    </a:lnTo>
                    <a:lnTo>
                      <a:pt x="1015" y="454"/>
                    </a:lnTo>
                    <a:lnTo>
                      <a:pt x="1001" y="441"/>
                    </a:lnTo>
                    <a:lnTo>
                      <a:pt x="986" y="430"/>
                    </a:lnTo>
                    <a:lnTo>
                      <a:pt x="970" y="419"/>
                    </a:lnTo>
                    <a:lnTo>
                      <a:pt x="954" y="409"/>
                    </a:lnTo>
                    <a:lnTo>
                      <a:pt x="936" y="400"/>
                    </a:lnTo>
                    <a:lnTo>
                      <a:pt x="919" y="391"/>
                    </a:lnTo>
                    <a:lnTo>
                      <a:pt x="901" y="384"/>
                    </a:lnTo>
                    <a:lnTo>
                      <a:pt x="883" y="376"/>
                    </a:lnTo>
                    <a:lnTo>
                      <a:pt x="864" y="370"/>
                    </a:lnTo>
                    <a:lnTo>
                      <a:pt x="846" y="365"/>
                    </a:lnTo>
                    <a:lnTo>
                      <a:pt x="826" y="361"/>
                    </a:lnTo>
                    <a:lnTo>
                      <a:pt x="807" y="358"/>
                    </a:lnTo>
                    <a:lnTo>
                      <a:pt x="787" y="356"/>
                    </a:lnTo>
                    <a:lnTo>
                      <a:pt x="767" y="354"/>
                    </a:lnTo>
                    <a:lnTo>
                      <a:pt x="748" y="354"/>
                    </a:lnTo>
                    <a:lnTo>
                      <a:pt x="727" y="354"/>
                    </a:lnTo>
                    <a:lnTo>
                      <a:pt x="708" y="356"/>
                    </a:lnTo>
                    <a:lnTo>
                      <a:pt x="688" y="358"/>
                    </a:lnTo>
                    <a:lnTo>
                      <a:pt x="668" y="362"/>
                    </a:lnTo>
                    <a:lnTo>
                      <a:pt x="650" y="366"/>
                    </a:lnTo>
                    <a:lnTo>
                      <a:pt x="631" y="371"/>
                    </a:lnTo>
                    <a:lnTo>
                      <a:pt x="614" y="379"/>
                    </a:lnTo>
                    <a:lnTo>
                      <a:pt x="596" y="386"/>
                    </a:lnTo>
                    <a:lnTo>
                      <a:pt x="579" y="394"/>
                    </a:lnTo>
                    <a:lnTo>
                      <a:pt x="562" y="402"/>
                    </a:lnTo>
                    <a:lnTo>
                      <a:pt x="546" y="413"/>
                    </a:lnTo>
                    <a:lnTo>
                      <a:pt x="530" y="423"/>
                    </a:lnTo>
                    <a:lnTo>
                      <a:pt x="515" y="434"/>
                    </a:lnTo>
                    <a:lnTo>
                      <a:pt x="501" y="447"/>
                    </a:lnTo>
                    <a:lnTo>
                      <a:pt x="486" y="459"/>
                    </a:lnTo>
                    <a:lnTo>
                      <a:pt x="473" y="472"/>
                    </a:lnTo>
                    <a:lnTo>
                      <a:pt x="459" y="486"/>
                    </a:lnTo>
                    <a:lnTo>
                      <a:pt x="448" y="501"/>
                    </a:lnTo>
                    <a:lnTo>
                      <a:pt x="436" y="516"/>
                    </a:lnTo>
                    <a:lnTo>
                      <a:pt x="425" y="531"/>
                    </a:lnTo>
                    <a:lnTo>
                      <a:pt x="415" y="547"/>
                    </a:lnTo>
                    <a:lnTo>
                      <a:pt x="406" y="564"/>
                    </a:lnTo>
                    <a:lnTo>
                      <a:pt x="398" y="581"/>
                    </a:lnTo>
                    <a:lnTo>
                      <a:pt x="389" y="599"/>
                    </a:lnTo>
                    <a:lnTo>
                      <a:pt x="382" y="617"/>
                    </a:lnTo>
                    <a:lnTo>
                      <a:pt x="377" y="635"/>
                    </a:lnTo>
                    <a:lnTo>
                      <a:pt x="371" y="655"/>
                    </a:lnTo>
                    <a:lnTo>
                      <a:pt x="367" y="673"/>
                    </a:lnTo>
                    <a:lnTo>
                      <a:pt x="364" y="693"/>
                    </a:lnTo>
                    <a:lnTo>
                      <a:pt x="362" y="712"/>
                    </a:lnTo>
                    <a:lnTo>
                      <a:pt x="359" y="732"/>
                    </a:lnTo>
                    <a:lnTo>
                      <a:pt x="359" y="752"/>
                    </a:lnTo>
                    <a:lnTo>
                      <a:pt x="359" y="772"/>
                    </a:lnTo>
                    <a:lnTo>
                      <a:pt x="362" y="792"/>
                    </a:lnTo>
                    <a:lnTo>
                      <a:pt x="364" y="811"/>
                    </a:lnTo>
                    <a:lnTo>
                      <a:pt x="367" y="831"/>
                    </a:lnTo>
                    <a:lnTo>
                      <a:pt x="372" y="849"/>
                    </a:lnTo>
                    <a:lnTo>
                      <a:pt x="377" y="868"/>
                    </a:lnTo>
                    <a:lnTo>
                      <a:pt x="383" y="886"/>
                    </a:lnTo>
                    <a:lnTo>
                      <a:pt x="390" y="904"/>
                    </a:lnTo>
                    <a:lnTo>
                      <a:pt x="398" y="921"/>
                    </a:lnTo>
                    <a:lnTo>
                      <a:pt x="407" y="939"/>
                    </a:lnTo>
                    <a:lnTo>
                      <a:pt x="416" y="955"/>
                    </a:lnTo>
                    <a:lnTo>
                      <a:pt x="426" y="971"/>
                    </a:lnTo>
                    <a:lnTo>
                      <a:pt x="438" y="986"/>
                    </a:lnTo>
                    <a:lnTo>
                      <a:pt x="449" y="1002"/>
                    </a:lnTo>
                    <a:lnTo>
                      <a:pt x="461" y="1016"/>
                    </a:lnTo>
                    <a:lnTo>
                      <a:pt x="475" y="1029"/>
                    </a:lnTo>
                    <a:lnTo>
                      <a:pt x="488" y="1043"/>
                    </a:lnTo>
                    <a:lnTo>
                      <a:pt x="503" y="1055"/>
                    </a:lnTo>
                    <a:lnTo>
                      <a:pt x="517" y="1067"/>
                    </a:lnTo>
                    <a:lnTo>
                      <a:pt x="533" y="1078"/>
                    </a:lnTo>
                    <a:lnTo>
                      <a:pt x="549" y="1088"/>
                    </a:lnTo>
                    <a:lnTo>
                      <a:pt x="565" y="1097"/>
                    </a:lnTo>
                    <a:lnTo>
                      <a:pt x="583" y="1107"/>
                    </a:lnTo>
                    <a:lnTo>
                      <a:pt x="600" y="1114"/>
                    </a:lnTo>
                    <a:lnTo>
                      <a:pt x="618" y="1121"/>
                    </a:lnTo>
                    <a:lnTo>
                      <a:pt x="636" y="1127"/>
                    </a:lnTo>
                    <a:lnTo>
                      <a:pt x="656" y="1133"/>
                    </a:lnTo>
                    <a:lnTo>
                      <a:pt x="675" y="1138"/>
                    </a:lnTo>
                    <a:lnTo>
                      <a:pt x="694" y="1141"/>
                    </a:lnTo>
                    <a:lnTo>
                      <a:pt x="715" y="1144"/>
                    </a:lnTo>
                    <a:lnTo>
                      <a:pt x="734" y="1145"/>
                    </a:lnTo>
                    <a:lnTo>
                      <a:pt x="755" y="1146"/>
                    </a:lnTo>
                    <a:lnTo>
                      <a:pt x="772" y="1146"/>
                    </a:lnTo>
                    <a:lnTo>
                      <a:pt x="790" y="1145"/>
                    </a:lnTo>
                    <a:lnTo>
                      <a:pt x="807" y="1142"/>
                    </a:lnTo>
                    <a:lnTo>
                      <a:pt x="826" y="1138"/>
                    </a:lnTo>
                    <a:lnTo>
                      <a:pt x="1112" y="1445"/>
                    </a:lnTo>
                    <a:lnTo>
                      <a:pt x="1096" y="1455"/>
                    </a:lnTo>
                    <a:lnTo>
                      <a:pt x="1078" y="1465"/>
                    </a:lnTo>
                    <a:lnTo>
                      <a:pt x="1059" y="1474"/>
                    </a:lnTo>
                    <a:lnTo>
                      <a:pt x="1039" y="1483"/>
                    </a:lnTo>
                    <a:lnTo>
                      <a:pt x="1018" y="1490"/>
                    </a:lnTo>
                    <a:lnTo>
                      <a:pt x="995" y="1497"/>
                    </a:lnTo>
                    <a:lnTo>
                      <a:pt x="972" y="1503"/>
                    </a:lnTo>
                    <a:lnTo>
                      <a:pt x="949" y="1509"/>
                    </a:lnTo>
                    <a:lnTo>
                      <a:pt x="924" y="1515"/>
                    </a:lnTo>
                    <a:lnTo>
                      <a:pt x="900" y="1519"/>
                    </a:lnTo>
                    <a:lnTo>
                      <a:pt x="875" y="1523"/>
                    </a:lnTo>
                    <a:lnTo>
                      <a:pt x="851" y="1526"/>
                    </a:lnTo>
                    <a:lnTo>
                      <a:pt x="826" y="1528"/>
                    </a:lnTo>
                    <a:lnTo>
                      <a:pt x="801" y="1530"/>
                    </a:lnTo>
                    <a:lnTo>
                      <a:pt x="779" y="1531"/>
                    </a:lnTo>
                    <a:lnTo>
                      <a:pt x="755" y="1531"/>
                    </a:lnTo>
                    <a:lnTo>
                      <a:pt x="716" y="1530"/>
                    </a:lnTo>
                    <a:lnTo>
                      <a:pt x="677" y="1527"/>
                    </a:lnTo>
                    <a:lnTo>
                      <a:pt x="639" y="1522"/>
                    </a:lnTo>
                    <a:lnTo>
                      <a:pt x="600" y="1515"/>
                    </a:lnTo>
                    <a:lnTo>
                      <a:pt x="563" y="1505"/>
                    </a:lnTo>
                    <a:lnTo>
                      <a:pt x="527" y="1495"/>
                    </a:lnTo>
                    <a:lnTo>
                      <a:pt x="492" y="1483"/>
                    </a:lnTo>
                    <a:lnTo>
                      <a:pt x="458" y="1468"/>
                    </a:lnTo>
                    <a:lnTo>
                      <a:pt x="424" y="1452"/>
                    </a:lnTo>
                    <a:lnTo>
                      <a:pt x="391" y="1434"/>
                    </a:lnTo>
                    <a:lnTo>
                      <a:pt x="360" y="1416"/>
                    </a:lnTo>
                    <a:lnTo>
                      <a:pt x="330" y="1395"/>
                    </a:lnTo>
                    <a:lnTo>
                      <a:pt x="300" y="1372"/>
                    </a:lnTo>
                    <a:lnTo>
                      <a:pt x="272" y="1350"/>
                    </a:lnTo>
                    <a:lnTo>
                      <a:pt x="244" y="1325"/>
                    </a:lnTo>
                    <a:lnTo>
                      <a:pt x="218" y="1298"/>
                    </a:lnTo>
                    <a:lnTo>
                      <a:pt x="194" y="1271"/>
                    </a:lnTo>
                    <a:lnTo>
                      <a:pt x="170" y="1243"/>
                    </a:lnTo>
                    <a:lnTo>
                      <a:pt x="147" y="1214"/>
                    </a:lnTo>
                    <a:lnTo>
                      <a:pt x="127" y="1183"/>
                    </a:lnTo>
                    <a:lnTo>
                      <a:pt x="107" y="1152"/>
                    </a:lnTo>
                    <a:lnTo>
                      <a:pt x="90" y="1119"/>
                    </a:lnTo>
                    <a:lnTo>
                      <a:pt x="73" y="1086"/>
                    </a:lnTo>
                    <a:lnTo>
                      <a:pt x="58" y="1052"/>
                    </a:lnTo>
                    <a:lnTo>
                      <a:pt x="44" y="1017"/>
                    </a:lnTo>
                    <a:lnTo>
                      <a:pt x="33" y="982"/>
                    </a:lnTo>
                    <a:lnTo>
                      <a:pt x="23" y="945"/>
                    </a:lnTo>
                    <a:lnTo>
                      <a:pt x="14" y="909"/>
                    </a:lnTo>
                    <a:lnTo>
                      <a:pt x="8" y="872"/>
                    </a:lnTo>
                    <a:lnTo>
                      <a:pt x="4" y="834"/>
                    </a:lnTo>
                    <a:lnTo>
                      <a:pt x="1" y="796"/>
                    </a:lnTo>
                    <a:lnTo>
                      <a:pt x="0" y="758"/>
                    </a:lnTo>
                    <a:lnTo>
                      <a:pt x="1" y="718"/>
                    </a:lnTo>
                    <a:lnTo>
                      <a:pt x="4" y="681"/>
                    </a:lnTo>
                    <a:lnTo>
                      <a:pt x="8" y="643"/>
                    </a:lnTo>
                    <a:lnTo>
                      <a:pt x="15" y="606"/>
                    </a:lnTo>
                    <a:lnTo>
                      <a:pt x="24" y="570"/>
                    </a:lnTo>
                    <a:lnTo>
                      <a:pt x="34" y="534"/>
                    </a:lnTo>
                    <a:lnTo>
                      <a:pt x="45" y="499"/>
                    </a:lnTo>
                    <a:lnTo>
                      <a:pt x="59" y="465"/>
                    </a:lnTo>
                    <a:lnTo>
                      <a:pt x="74" y="432"/>
                    </a:lnTo>
                    <a:lnTo>
                      <a:pt x="91" y="399"/>
                    </a:lnTo>
                    <a:lnTo>
                      <a:pt x="109" y="367"/>
                    </a:lnTo>
                    <a:lnTo>
                      <a:pt x="129" y="336"/>
                    </a:lnTo>
                    <a:lnTo>
                      <a:pt x="150" y="306"/>
                    </a:lnTo>
                    <a:lnTo>
                      <a:pt x="172" y="278"/>
                    </a:lnTo>
                    <a:lnTo>
                      <a:pt x="197" y="251"/>
                    </a:lnTo>
                    <a:lnTo>
                      <a:pt x="221" y="224"/>
                    </a:lnTo>
                    <a:lnTo>
                      <a:pt x="248" y="198"/>
                    </a:lnTo>
                    <a:lnTo>
                      <a:pt x="276" y="175"/>
                    </a:lnTo>
                    <a:lnTo>
                      <a:pt x="305" y="152"/>
                    </a:lnTo>
                    <a:lnTo>
                      <a:pt x="335" y="130"/>
                    </a:lnTo>
                    <a:lnTo>
                      <a:pt x="366" y="111"/>
                    </a:lnTo>
                    <a:lnTo>
                      <a:pt x="398" y="92"/>
                    </a:lnTo>
                    <a:lnTo>
                      <a:pt x="431" y="76"/>
                    </a:lnTo>
                    <a:lnTo>
                      <a:pt x="464" y="60"/>
                    </a:lnTo>
                    <a:lnTo>
                      <a:pt x="500" y="46"/>
                    </a:lnTo>
                    <a:lnTo>
                      <a:pt x="536" y="34"/>
                    </a:lnTo>
                    <a:lnTo>
                      <a:pt x="572" y="23"/>
                    </a:lnTo>
                    <a:lnTo>
                      <a:pt x="610" y="15"/>
                    </a:lnTo>
                    <a:lnTo>
                      <a:pt x="648" y="8"/>
                    </a:lnTo>
                    <a:lnTo>
                      <a:pt x="686" y="4"/>
                    </a:lnTo>
                    <a:lnTo>
                      <a:pt x="726" y="1"/>
                    </a:lnTo>
                    <a:lnTo>
                      <a:pt x="765" y="0"/>
                    </a:lnTo>
                    <a:lnTo>
                      <a:pt x="805" y="1"/>
                    </a:lnTo>
                    <a:lnTo>
                      <a:pt x="846" y="4"/>
                    </a:lnTo>
                    <a:lnTo>
                      <a:pt x="884" y="9"/>
                    </a:lnTo>
                    <a:lnTo>
                      <a:pt x="922" y="15"/>
                    </a:lnTo>
                    <a:lnTo>
                      <a:pt x="960" y="24"/>
                    </a:lnTo>
                    <a:lnTo>
                      <a:pt x="996" y="35"/>
                    </a:lnTo>
                    <a:lnTo>
                      <a:pt x="1032" y="47"/>
                    </a:lnTo>
                    <a:lnTo>
                      <a:pt x="1067" y="60"/>
                    </a:lnTo>
                    <a:lnTo>
                      <a:pt x="1101" y="76"/>
                    </a:lnTo>
                    <a:lnTo>
                      <a:pt x="1135" y="93"/>
                    </a:lnTo>
                    <a:lnTo>
                      <a:pt x="1167" y="112"/>
                    </a:lnTo>
                    <a:lnTo>
                      <a:pt x="1198" y="132"/>
                    </a:lnTo>
                    <a:lnTo>
                      <a:pt x="1228" y="154"/>
                    </a:lnTo>
                    <a:lnTo>
                      <a:pt x="1256" y="177"/>
                    </a:lnTo>
                    <a:lnTo>
                      <a:pt x="1284" y="201"/>
                    </a:lnTo>
                    <a:lnTo>
                      <a:pt x="1311" y="227"/>
                    </a:lnTo>
                    <a:lnTo>
                      <a:pt x="1337" y="254"/>
                    </a:lnTo>
                    <a:lnTo>
                      <a:pt x="1360" y="282"/>
                    </a:lnTo>
                    <a:lnTo>
                      <a:pt x="1383" y="312"/>
                    </a:lnTo>
                    <a:lnTo>
                      <a:pt x="1405" y="341"/>
                    </a:lnTo>
                    <a:lnTo>
                      <a:pt x="1424" y="373"/>
                    </a:lnTo>
                    <a:lnTo>
                      <a:pt x="1443" y="405"/>
                    </a:lnTo>
                    <a:lnTo>
                      <a:pt x="1459" y="438"/>
                    </a:lnTo>
                    <a:lnTo>
                      <a:pt x="1475" y="473"/>
                    </a:lnTo>
                    <a:lnTo>
                      <a:pt x="1488" y="508"/>
                    </a:lnTo>
                    <a:lnTo>
                      <a:pt x="1501" y="544"/>
                    </a:lnTo>
                    <a:lnTo>
                      <a:pt x="1510" y="580"/>
                    </a:lnTo>
                    <a:lnTo>
                      <a:pt x="1519" y="617"/>
                    </a:lnTo>
                    <a:lnTo>
                      <a:pt x="1525" y="656"/>
                    </a:lnTo>
                    <a:lnTo>
                      <a:pt x="1530" y="695"/>
                    </a:lnTo>
                    <a:lnTo>
                      <a:pt x="1534" y="734"/>
                    </a:lnTo>
                    <a:lnTo>
                      <a:pt x="1535" y="773"/>
                    </a:lnTo>
                    <a:lnTo>
                      <a:pt x="1534" y="805"/>
                    </a:lnTo>
                    <a:lnTo>
                      <a:pt x="1531" y="837"/>
                    </a:lnTo>
                    <a:lnTo>
                      <a:pt x="1527" y="869"/>
                    </a:lnTo>
                    <a:lnTo>
                      <a:pt x="1522" y="900"/>
                    </a:lnTo>
                    <a:lnTo>
                      <a:pt x="1515" y="931"/>
                    </a:lnTo>
                    <a:lnTo>
                      <a:pt x="1508" y="960"/>
                    </a:lnTo>
                    <a:lnTo>
                      <a:pt x="1498" y="989"/>
                    </a:lnTo>
                    <a:lnTo>
                      <a:pt x="1489" y="1018"/>
                    </a:lnTo>
                    <a:lnTo>
                      <a:pt x="1479" y="1044"/>
                    </a:lnTo>
                    <a:lnTo>
                      <a:pt x="1469" y="1070"/>
                    </a:lnTo>
                    <a:lnTo>
                      <a:pt x="1458" y="1093"/>
                    </a:lnTo>
                    <a:lnTo>
                      <a:pt x="1448" y="1115"/>
                    </a:lnTo>
                    <a:lnTo>
                      <a:pt x="1438" y="1135"/>
                    </a:lnTo>
                    <a:lnTo>
                      <a:pt x="1428" y="1152"/>
                    </a:lnTo>
                    <a:lnTo>
                      <a:pt x="1419" y="1166"/>
                    </a:lnTo>
                    <a:lnTo>
                      <a:pt x="1411" y="118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14" name="Freeform 38"/>
              <p:cNvSpPr>
                <a:spLocks/>
              </p:cNvSpPr>
              <p:nvPr/>
            </p:nvSpPr>
            <p:spPr bwMode="auto">
              <a:xfrm>
                <a:off x="796925" y="244476"/>
                <a:ext cx="139700" cy="161925"/>
              </a:xfrm>
              <a:custGeom>
                <a:avLst/>
                <a:gdLst>
                  <a:gd name="T0" fmla="*/ 21 w 1230"/>
                  <a:gd name="T1" fmla="*/ 1083 h 1428"/>
                  <a:gd name="T2" fmla="*/ 91 w 1230"/>
                  <a:gd name="T3" fmla="*/ 1222 h 1428"/>
                  <a:gd name="T4" fmla="*/ 196 w 1230"/>
                  <a:gd name="T5" fmla="*/ 1318 h 1428"/>
                  <a:gd name="T6" fmla="*/ 318 w 1230"/>
                  <a:gd name="T7" fmla="*/ 1379 h 1428"/>
                  <a:gd name="T8" fmla="*/ 441 w 1230"/>
                  <a:gd name="T9" fmla="*/ 1413 h 1428"/>
                  <a:gd name="T10" fmla="*/ 568 w 1230"/>
                  <a:gd name="T11" fmla="*/ 1427 h 1428"/>
                  <a:gd name="T12" fmla="*/ 714 w 1230"/>
                  <a:gd name="T13" fmla="*/ 1422 h 1428"/>
                  <a:gd name="T14" fmla="*/ 854 w 1230"/>
                  <a:gd name="T15" fmla="*/ 1398 h 1428"/>
                  <a:gd name="T16" fmla="*/ 983 w 1230"/>
                  <a:gd name="T17" fmla="*/ 1352 h 1428"/>
                  <a:gd name="T18" fmla="*/ 1092 w 1230"/>
                  <a:gd name="T19" fmla="*/ 1281 h 1428"/>
                  <a:gd name="T20" fmla="*/ 1174 w 1230"/>
                  <a:gd name="T21" fmla="*/ 1182 h 1428"/>
                  <a:gd name="T22" fmla="*/ 1222 w 1230"/>
                  <a:gd name="T23" fmla="*/ 1052 h 1428"/>
                  <a:gd name="T24" fmla="*/ 1228 w 1230"/>
                  <a:gd name="T25" fmla="*/ 913 h 1428"/>
                  <a:gd name="T26" fmla="*/ 1204 w 1230"/>
                  <a:gd name="T27" fmla="*/ 815 h 1428"/>
                  <a:gd name="T28" fmla="*/ 1160 w 1230"/>
                  <a:gd name="T29" fmla="*/ 738 h 1428"/>
                  <a:gd name="T30" fmla="*/ 1097 w 1230"/>
                  <a:gd name="T31" fmla="*/ 676 h 1428"/>
                  <a:gd name="T32" fmla="*/ 1021 w 1230"/>
                  <a:gd name="T33" fmla="*/ 629 h 1428"/>
                  <a:gd name="T34" fmla="*/ 882 w 1230"/>
                  <a:gd name="T35" fmla="*/ 575 h 1428"/>
                  <a:gd name="T36" fmla="*/ 639 w 1230"/>
                  <a:gd name="T37" fmla="*/ 512 h 1428"/>
                  <a:gd name="T38" fmla="*/ 517 w 1230"/>
                  <a:gd name="T39" fmla="*/ 470 h 1428"/>
                  <a:gd name="T40" fmla="*/ 474 w 1230"/>
                  <a:gd name="T41" fmla="*/ 440 h 1428"/>
                  <a:gd name="T42" fmla="*/ 452 w 1230"/>
                  <a:gd name="T43" fmla="*/ 402 h 1428"/>
                  <a:gd name="T44" fmla="*/ 455 w 1230"/>
                  <a:gd name="T45" fmla="*/ 367 h 1428"/>
                  <a:gd name="T46" fmla="*/ 494 w 1230"/>
                  <a:gd name="T47" fmla="*/ 324 h 1428"/>
                  <a:gd name="T48" fmla="*/ 554 w 1230"/>
                  <a:gd name="T49" fmla="*/ 304 h 1428"/>
                  <a:gd name="T50" fmla="*/ 650 w 1230"/>
                  <a:gd name="T51" fmla="*/ 305 h 1428"/>
                  <a:gd name="T52" fmla="*/ 726 w 1230"/>
                  <a:gd name="T53" fmla="*/ 335 h 1428"/>
                  <a:gd name="T54" fmla="*/ 762 w 1230"/>
                  <a:gd name="T55" fmla="*/ 372 h 1428"/>
                  <a:gd name="T56" fmla="*/ 776 w 1230"/>
                  <a:gd name="T57" fmla="*/ 408 h 1428"/>
                  <a:gd name="T58" fmla="*/ 1173 w 1230"/>
                  <a:gd name="T59" fmla="*/ 444 h 1428"/>
                  <a:gd name="T60" fmla="*/ 1150 w 1230"/>
                  <a:gd name="T61" fmla="*/ 304 h 1428"/>
                  <a:gd name="T62" fmla="*/ 1095 w 1230"/>
                  <a:gd name="T63" fmla="*/ 194 h 1428"/>
                  <a:gd name="T64" fmla="*/ 1014 w 1230"/>
                  <a:gd name="T65" fmla="*/ 111 h 1428"/>
                  <a:gd name="T66" fmla="*/ 911 w 1230"/>
                  <a:gd name="T67" fmla="*/ 53 h 1428"/>
                  <a:gd name="T68" fmla="*/ 791 w 1230"/>
                  <a:gd name="T69" fmla="*/ 17 h 1428"/>
                  <a:gd name="T70" fmla="*/ 658 w 1230"/>
                  <a:gd name="T71" fmla="*/ 1 h 1428"/>
                  <a:gd name="T72" fmla="*/ 525 w 1230"/>
                  <a:gd name="T73" fmla="*/ 3 h 1428"/>
                  <a:gd name="T74" fmla="*/ 399 w 1230"/>
                  <a:gd name="T75" fmla="*/ 25 h 1428"/>
                  <a:gd name="T76" fmla="*/ 284 w 1230"/>
                  <a:gd name="T77" fmla="*/ 70 h 1428"/>
                  <a:gd name="T78" fmla="*/ 187 w 1230"/>
                  <a:gd name="T79" fmla="*/ 137 h 1428"/>
                  <a:gd name="T80" fmla="*/ 111 w 1230"/>
                  <a:gd name="T81" fmla="*/ 226 h 1428"/>
                  <a:gd name="T82" fmla="*/ 66 w 1230"/>
                  <a:gd name="T83" fmla="*/ 340 h 1428"/>
                  <a:gd name="T84" fmla="*/ 55 w 1230"/>
                  <a:gd name="T85" fmla="*/ 475 h 1428"/>
                  <a:gd name="T86" fmla="*/ 77 w 1230"/>
                  <a:gd name="T87" fmla="*/ 583 h 1428"/>
                  <a:gd name="T88" fmla="*/ 130 w 1230"/>
                  <a:gd name="T89" fmla="*/ 666 h 1428"/>
                  <a:gd name="T90" fmla="*/ 204 w 1230"/>
                  <a:gd name="T91" fmla="*/ 728 h 1428"/>
                  <a:gd name="T92" fmla="*/ 313 w 1230"/>
                  <a:gd name="T93" fmla="*/ 782 h 1428"/>
                  <a:gd name="T94" fmla="*/ 516 w 1230"/>
                  <a:gd name="T95" fmla="*/ 845 h 1428"/>
                  <a:gd name="T96" fmla="*/ 732 w 1230"/>
                  <a:gd name="T97" fmla="*/ 914 h 1428"/>
                  <a:gd name="T98" fmla="*/ 797 w 1230"/>
                  <a:gd name="T99" fmla="*/ 957 h 1428"/>
                  <a:gd name="T100" fmla="*/ 809 w 1230"/>
                  <a:gd name="T101" fmla="*/ 989 h 1428"/>
                  <a:gd name="T102" fmla="*/ 806 w 1230"/>
                  <a:gd name="T103" fmla="*/ 1037 h 1428"/>
                  <a:gd name="T104" fmla="*/ 783 w 1230"/>
                  <a:gd name="T105" fmla="*/ 1076 h 1428"/>
                  <a:gd name="T106" fmla="*/ 721 w 1230"/>
                  <a:gd name="T107" fmla="*/ 1114 h 1428"/>
                  <a:gd name="T108" fmla="*/ 649 w 1230"/>
                  <a:gd name="T109" fmla="*/ 1126 h 1428"/>
                  <a:gd name="T110" fmla="*/ 576 w 1230"/>
                  <a:gd name="T111" fmla="*/ 1122 h 1428"/>
                  <a:gd name="T112" fmla="*/ 505 w 1230"/>
                  <a:gd name="T113" fmla="*/ 1102 h 1428"/>
                  <a:gd name="T114" fmla="*/ 449 w 1230"/>
                  <a:gd name="T115" fmla="*/ 1055 h 1428"/>
                  <a:gd name="T116" fmla="*/ 427 w 1230"/>
                  <a:gd name="T117" fmla="*/ 996 h 1428"/>
                  <a:gd name="T118" fmla="*/ 420 w 1230"/>
                  <a:gd name="T119" fmla="*/ 937 h 142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230"/>
                  <a:gd name="T181" fmla="*/ 0 h 1428"/>
                  <a:gd name="T182" fmla="*/ 1230 w 1230"/>
                  <a:gd name="T183" fmla="*/ 1428 h 142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230" h="1428">
                    <a:moveTo>
                      <a:pt x="0" y="937"/>
                    </a:moveTo>
                    <a:lnTo>
                      <a:pt x="2" y="977"/>
                    </a:lnTo>
                    <a:lnTo>
                      <a:pt x="5" y="1014"/>
                    </a:lnTo>
                    <a:lnTo>
                      <a:pt x="13" y="1050"/>
                    </a:lnTo>
                    <a:lnTo>
                      <a:pt x="21" y="1083"/>
                    </a:lnTo>
                    <a:lnTo>
                      <a:pt x="31" y="1115"/>
                    </a:lnTo>
                    <a:lnTo>
                      <a:pt x="43" y="1144"/>
                    </a:lnTo>
                    <a:lnTo>
                      <a:pt x="58" y="1172"/>
                    </a:lnTo>
                    <a:lnTo>
                      <a:pt x="73" y="1197"/>
                    </a:lnTo>
                    <a:lnTo>
                      <a:pt x="91" y="1222"/>
                    </a:lnTo>
                    <a:lnTo>
                      <a:pt x="109" y="1244"/>
                    </a:lnTo>
                    <a:lnTo>
                      <a:pt x="130" y="1264"/>
                    </a:lnTo>
                    <a:lnTo>
                      <a:pt x="151" y="1284"/>
                    </a:lnTo>
                    <a:lnTo>
                      <a:pt x="173" y="1301"/>
                    </a:lnTo>
                    <a:lnTo>
                      <a:pt x="196" y="1318"/>
                    </a:lnTo>
                    <a:lnTo>
                      <a:pt x="220" y="1332"/>
                    </a:lnTo>
                    <a:lnTo>
                      <a:pt x="243" y="1346"/>
                    </a:lnTo>
                    <a:lnTo>
                      <a:pt x="268" y="1358"/>
                    </a:lnTo>
                    <a:lnTo>
                      <a:pt x="293" y="1369"/>
                    </a:lnTo>
                    <a:lnTo>
                      <a:pt x="318" y="1379"/>
                    </a:lnTo>
                    <a:lnTo>
                      <a:pt x="343" y="1388"/>
                    </a:lnTo>
                    <a:lnTo>
                      <a:pt x="368" y="1395"/>
                    </a:lnTo>
                    <a:lnTo>
                      <a:pt x="393" y="1402"/>
                    </a:lnTo>
                    <a:lnTo>
                      <a:pt x="417" y="1407"/>
                    </a:lnTo>
                    <a:lnTo>
                      <a:pt x="441" y="1413"/>
                    </a:lnTo>
                    <a:lnTo>
                      <a:pt x="465" y="1417"/>
                    </a:lnTo>
                    <a:lnTo>
                      <a:pt x="487" y="1420"/>
                    </a:lnTo>
                    <a:lnTo>
                      <a:pt x="509" y="1423"/>
                    </a:lnTo>
                    <a:lnTo>
                      <a:pt x="530" y="1425"/>
                    </a:lnTo>
                    <a:lnTo>
                      <a:pt x="568" y="1427"/>
                    </a:lnTo>
                    <a:lnTo>
                      <a:pt x="600" y="1428"/>
                    </a:lnTo>
                    <a:lnTo>
                      <a:pt x="628" y="1428"/>
                    </a:lnTo>
                    <a:lnTo>
                      <a:pt x="657" y="1427"/>
                    </a:lnTo>
                    <a:lnTo>
                      <a:pt x="685" y="1425"/>
                    </a:lnTo>
                    <a:lnTo>
                      <a:pt x="714" y="1422"/>
                    </a:lnTo>
                    <a:lnTo>
                      <a:pt x="743" y="1419"/>
                    </a:lnTo>
                    <a:lnTo>
                      <a:pt x="771" y="1415"/>
                    </a:lnTo>
                    <a:lnTo>
                      <a:pt x="798" y="1411"/>
                    </a:lnTo>
                    <a:lnTo>
                      <a:pt x="826" y="1404"/>
                    </a:lnTo>
                    <a:lnTo>
                      <a:pt x="854" y="1398"/>
                    </a:lnTo>
                    <a:lnTo>
                      <a:pt x="881" y="1391"/>
                    </a:lnTo>
                    <a:lnTo>
                      <a:pt x="907" y="1383"/>
                    </a:lnTo>
                    <a:lnTo>
                      <a:pt x="932" y="1373"/>
                    </a:lnTo>
                    <a:lnTo>
                      <a:pt x="958" y="1363"/>
                    </a:lnTo>
                    <a:lnTo>
                      <a:pt x="983" y="1352"/>
                    </a:lnTo>
                    <a:lnTo>
                      <a:pt x="1006" y="1339"/>
                    </a:lnTo>
                    <a:lnTo>
                      <a:pt x="1029" y="1326"/>
                    </a:lnTo>
                    <a:lnTo>
                      <a:pt x="1051" y="1312"/>
                    </a:lnTo>
                    <a:lnTo>
                      <a:pt x="1071" y="1297"/>
                    </a:lnTo>
                    <a:lnTo>
                      <a:pt x="1092" y="1281"/>
                    </a:lnTo>
                    <a:lnTo>
                      <a:pt x="1110" y="1263"/>
                    </a:lnTo>
                    <a:lnTo>
                      <a:pt x="1129" y="1245"/>
                    </a:lnTo>
                    <a:lnTo>
                      <a:pt x="1145" y="1224"/>
                    </a:lnTo>
                    <a:lnTo>
                      <a:pt x="1160" y="1204"/>
                    </a:lnTo>
                    <a:lnTo>
                      <a:pt x="1174" y="1182"/>
                    </a:lnTo>
                    <a:lnTo>
                      <a:pt x="1187" y="1158"/>
                    </a:lnTo>
                    <a:lnTo>
                      <a:pt x="1198" y="1133"/>
                    </a:lnTo>
                    <a:lnTo>
                      <a:pt x="1207" y="1108"/>
                    </a:lnTo>
                    <a:lnTo>
                      <a:pt x="1215" y="1080"/>
                    </a:lnTo>
                    <a:lnTo>
                      <a:pt x="1222" y="1052"/>
                    </a:lnTo>
                    <a:lnTo>
                      <a:pt x="1227" y="1022"/>
                    </a:lnTo>
                    <a:lnTo>
                      <a:pt x="1229" y="990"/>
                    </a:lnTo>
                    <a:lnTo>
                      <a:pt x="1230" y="958"/>
                    </a:lnTo>
                    <a:lnTo>
                      <a:pt x="1230" y="935"/>
                    </a:lnTo>
                    <a:lnTo>
                      <a:pt x="1228" y="913"/>
                    </a:lnTo>
                    <a:lnTo>
                      <a:pt x="1225" y="891"/>
                    </a:lnTo>
                    <a:lnTo>
                      <a:pt x="1222" y="872"/>
                    </a:lnTo>
                    <a:lnTo>
                      <a:pt x="1217" y="852"/>
                    </a:lnTo>
                    <a:lnTo>
                      <a:pt x="1211" y="834"/>
                    </a:lnTo>
                    <a:lnTo>
                      <a:pt x="1204" y="815"/>
                    </a:lnTo>
                    <a:lnTo>
                      <a:pt x="1197" y="799"/>
                    </a:lnTo>
                    <a:lnTo>
                      <a:pt x="1189" y="782"/>
                    </a:lnTo>
                    <a:lnTo>
                      <a:pt x="1179" y="767"/>
                    </a:lnTo>
                    <a:lnTo>
                      <a:pt x="1170" y="752"/>
                    </a:lnTo>
                    <a:lnTo>
                      <a:pt x="1160" y="738"/>
                    </a:lnTo>
                    <a:lnTo>
                      <a:pt x="1149" y="725"/>
                    </a:lnTo>
                    <a:lnTo>
                      <a:pt x="1136" y="711"/>
                    </a:lnTo>
                    <a:lnTo>
                      <a:pt x="1124" y="699"/>
                    </a:lnTo>
                    <a:lnTo>
                      <a:pt x="1110" y="688"/>
                    </a:lnTo>
                    <a:lnTo>
                      <a:pt x="1097" y="676"/>
                    </a:lnTo>
                    <a:lnTo>
                      <a:pt x="1083" y="666"/>
                    </a:lnTo>
                    <a:lnTo>
                      <a:pt x="1067" y="657"/>
                    </a:lnTo>
                    <a:lnTo>
                      <a:pt x="1053" y="646"/>
                    </a:lnTo>
                    <a:lnTo>
                      <a:pt x="1036" y="638"/>
                    </a:lnTo>
                    <a:lnTo>
                      <a:pt x="1021" y="629"/>
                    </a:lnTo>
                    <a:lnTo>
                      <a:pt x="1004" y="622"/>
                    </a:lnTo>
                    <a:lnTo>
                      <a:pt x="988" y="613"/>
                    </a:lnTo>
                    <a:lnTo>
                      <a:pt x="953" y="600"/>
                    </a:lnTo>
                    <a:lnTo>
                      <a:pt x="918" y="587"/>
                    </a:lnTo>
                    <a:lnTo>
                      <a:pt x="882" y="575"/>
                    </a:lnTo>
                    <a:lnTo>
                      <a:pt x="846" y="565"/>
                    </a:lnTo>
                    <a:lnTo>
                      <a:pt x="774" y="546"/>
                    </a:lnTo>
                    <a:lnTo>
                      <a:pt x="704" y="529"/>
                    </a:lnTo>
                    <a:lnTo>
                      <a:pt x="671" y="521"/>
                    </a:lnTo>
                    <a:lnTo>
                      <a:pt x="639" y="512"/>
                    </a:lnTo>
                    <a:lnTo>
                      <a:pt x="608" y="504"/>
                    </a:lnTo>
                    <a:lnTo>
                      <a:pt x="579" y="495"/>
                    </a:lnTo>
                    <a:lnTo>
                      <a:pt x="552" y="486"/>
                    </a:lnTo>
                    <a:lnTo>
                      <a:pt x="529" y="476"/>
                    </a:lnTo>
                    <a:lnTo>
                      <a:pt x="517" y="470"/>
                    </a:lnTo>
                    <a:lnTo>
                      <a:pt x="507" y="465"/>
                    </a:lnTo>
                    <a:lnTo>
                      <a:pt x="498" y="459"/>
                    </a:lnTo>
                    <a:lnTo>
                      <a:pt x="488" y="454"/>
                    </a:lnTo>
                    <a:lnTo>
                      <a:pt x="481" y="447"/>
                    </a:lnTo>
                    <a:lnTo>
                      <a:pt x="474" y="440"/>
                    </a:lnTo>
                    <a:lnTo>
                      <a:pt x="468" y="433"/>
                    </a:lnTo>
                    <a:lnTo>
                      <a:pt x="462" y="426"/>
                    </a:lnTo>
                    <a:lnTo>
                      <a:pt x="458" y="419"/>
                    </a:lnTo>
                    <a:lnTo>
                      <a:pt x="454" y="410"/>
                    </a:lnTo>
                    <a:lnTo>
                      <a:pt x="452" y="402"/>
                    </a:lnTo>
                    <a:lnTo>
                      <a:pt x="451" y="393"/>
                    </a:lnTo>
                    <a:lnTo>
                      <a:pt x="451" y="386"/>
                    </a:lnTo>
                    <a:lnTo>
                      <a:pt x="452" y="380"/>
                    </a:lnTo>
                    <a:lnTo>
                      <a:pt x="453" y="373"/>
                    </a:lnTo>
                    <a:lnTo>
                      <a:pt x="455" y="367"/>
                    </a:lnTo>
                    <a:lnTo>
                      <a:pt x="460" y="356"/>
                    </a:lnTo>
                    <a:lnTo>
                      <a:pt x="467" y="347"/>
                    </a:lnTo>
                    <a:lnTo>
                      <a:pt x="474" y="337"/>
                    </a:lnTo>
                    <a:lnTo>
                      <a:pt x="483" y="330"/>
                    </a:lnTo>
                    <a:lnTo>
                      <a:pt x="494" y="324"/>
                    </a:lnTo>
                    <a:lnTo>
                      <a:pt x="505" y="319"/>
                    </a:lnTo>
                    <a:lnTo>
                      <a:pt x="516" y="314"/>
                    </a:lnTo>
                    <a:lnTo>
                      <a:pt x="529" y="311"/>
                    </a:lnTo>
                    <a:lnTo>
                      <a:pt x="541" y="307"/>
                    </a:lnTo>
                    <a:lnTo>
                      <a:pt x="554" y="304"/>
                    </a:lnTo>
                    <a:lnTo>
                      <a:pt x="579" y="302"/>
                    </a:lnTo>
                    <a:lnTo>
                      <a:pt x="602" y="301"/>
                    </a:lnTo>
                    <a:lnTo>
                      <a:pt x="618" y="301"/>
                    </a:lnTo>
                    <a:lnTo>
                      <a:pt x="634" y="303"/>
                    </a:lnTo>
                    <a:lnTo>
                      <a:pt x="650" y="305"/>
                    </a:lnTo>
                    <a:lnTo>
                      <a:pt x="667" y="310"/>
                    </a:lnTo>
                    <a:lnTo>
                      <a:pt x="683" y="314"/>
                    </a:lnTo>
                    <a:lnTo>
                      <a:pt x="697" y="320"/>
                    </a:lnTo>
                    <a:lnTo>
                      <a:pt x="713" y="327"/>
                    </a:lnTo>
                    <a:lnTo>
                      <a:pt x="726" y="335"/>
                    </a:lnTo>
                    <a:lnTo>
                      <a:pt x="739" y="345"/>
                    </a:lnTo>
                    <a:lnTo>
                      <a:pt x="749" y="355"/>
                    </a:lnTo>
                    <a:lnTo>
                      <a:pt x="754" y="361"/>
                    </a:lnTo>
                    <a:lnTo>
                      <a:pt x="758" y="366"/>
                    </a:lnTo>
                    <a:lnTo>
                      <a:pt x="762" y="372"/>
                    </a:lnTo>
                    <a:lnTo>
                      <a:pt x="766" y="380"/>
                    </a:lnTo>
                    <a:lnTo>
                      <a:pt x="770" y="386"/>
                    </a:lnTo>
                    <a:lnTo>
                      <a:pt x="773" y="393"/>
                    </a:lnTo>
                    <a:lnTo>
                      <a:pt x="775" y="401"/>
                    </a:lnTo>
                    <a:lnTo>
                      <a:pt x="776" y="408"/>
                    </a:lnTo>
                    <a:lnTo>
                      <a:pt x="777" y="418"/>
                    </a:lnTo>
                    <a:lnTo>
                      <a:pt x="777" y="426"/>
                    </a:lnTo>
                    <a:lnTo>
                      <a:pt x="777" y="435"/>
                    </a:lnTo>
                    <a:lnTo>
                      <a:pt x="776" y="444"/>
                    </a:lnTo>
                    <a:lnTo>
                      <a:pt x="1173" y="444"/>
                    </a:lnTo>
                    <a:lnTo>
                      <a:pt x="1171" y="414"/>
                    </a:lnTo>
                    <a:lnTo>
                      <a:pt x="1168" y="385"/>
                    </a:lnTo>
                    <a:lnTo>
                      <a:pt x="1163" y="357"/>
                    </a:lnTo>
                    <a:lnTo>
                      <a:pt x="1157" y="330"/>
                    </a:lnTo>
                    <a:lnTo>
                      <a:pt x="1150" y="304"/>
                    </a:lnTo>
                    <a:lnTo>
                      <a:pt x="1141" y="280"/>
                    </a:lnTo>
                    <a:lnTo>
                      <a:pt x="1132" y="257"/>
                    </a:lnTo>
                    <a:lnTo>
                      <a:pt x="1121" y="234"/>
                    </a:lnTo>
                    <a:lnTo>
                      <a:pt x="1108" y="214"/>
                    </a:lnTo>
                    <a:lnTo>
                      <a:pt x="1095" y="194"/>
                    </a:lnTo>
                    <a:lnTo>
                      <a:pt x="1081" y="176"/>
                    </a:lnTo>
                    <a:lnTo>
                      <a:pt x="1066" y="158"/>
                    </a:lnTo>
                    <a:lnTo>
                      <a:pt x="1050" y="141"/>
                    </a:lnTo>
                    <a:lnTo>
                      <a:pt x="1032" y="125"/>
                    </a:lnTo>
                    <a:lnTo>
                      <a:pt x="1014" y="111"/>
                    </a:lnTo>
                    <a:lnTo>
                      <a:pt x="995" y="97"/>
                    </a:lnTo>
                    <a:lnTo>
                      <a:pt x="976" y="85"/>
                    </a:lnTo>
                    <a:lnTo>
                      <a:pt x="954" y="73"/>
                    </a:lnTo>
                    <a:lnTo>
                      <a:pt x="933" y="62"/>
                    </a:lnTo>
                    <a:lnTo>
                      <a:pt x="911" y="53"/>
                    </a:lnTo>
                    <a:lnTo>
                      <a:pt x="888" y="44"/>
                    </a:lnTo>
                    <a:lnTo>
                      <a:pt x="864" y="36"/>
                    </a:lnTo>
                    <a:lnTo>
                      <a:pt x="841" y="28"/>
                    </a:lnTo>
                    <a:lnTo>
                      <a:pt x="816" y="22"/>
                    </a:lnTo>
                    <a:lnTo>
                      <a:pt x="791" y="17"/>
                    </a:lnTo>
                    <a:lnTo>
                      <a:pt x="765" y="12"/>
                    </a:lnTo>
                    <a:lnTo>
                      <a:pt x="739" y="8"/>
                    </a:lnTo>
                    <a:lnTo>
                      <a:pt x="713" y="5"/>
                    </a:lnTo>
                    <a:lnTo>
                      <a:pt x="686" y="3"/>
                    </a:lnTo>
                    <a:lnTo>
                      <a:pt x="658" y="1"/>
                    </a:lnTo>
                    <a:lnTo>
                      <a:pt x="632" y="0"/>
                    </a:lnTo>
                    <a:lnTo>
                      <a:pt x="604" y="0"/>
                    </a:lnTo>
                    <a:lnTo>
                      <a:pt x="577" y="0"/>
                    </a:lnTo>
                    <a:lnTo>
                      <a:pt x="551" y="2"/>
                    </a:lnTo>
                    <a:lnTo>
                      <a:pt x="525" y="3"/>
                    </a:lnTo>
                    <a:lnTo>
                      <a:pt x="500" y="6"/>
                    </a:lnTo>
                    <a:lnTo>
                      <a:pt x="474" y="10"/>
                    </a:lnTo>
                    <a:lnTo>
                      <a:pt x="448" y="14"/>
                    </a:lnTo>
                    <a:lnTo>
                      <a:pt x="424" y="19"/>
                    </a:lnTo>
                    <a:lnTo>
                      <a:pt x="399" y="25"/>
                    </a:lnTo>
                    <a:lnTo>
                      <a:pt x="375" y="32"/>
                    </a:lnTo>
                    <a:lnTo>
                      <a:pt x="351" y="41"/>
                    </a:lnTo>
                    <a:lnTo>
                      <a:pt x="329" y="49"/>
                    </a:lnTo>
                    <a:lnTo>
                      <a:pt x="306" y="59"/>
                    </a:lnTo>
                    <a:lnTo>
                      <a:pt x="284" y="70"/>
                    </a:lnTo>
                    <a:lnTo>
                      <a:pt x="263" y="81"/>
                    </a:lnTo>
                    <a:lnTo>
                      <a:pt x="243" y="93"/>
                    </a:lnTo>
                    <a:lnTo>
                      <a:pt x="224" y="107"/>
                    </a:lnTo>
                    <a:lnTo>
                      <a:pt x="204" y="121"/>
                    </a:lnTo>
                    <a:lnTo>
                      <a:pt x="187" y="137"/>
                    </a:lnTo>
                    <a:lnTo>
                      <a:pt x="170" y="152"/>
                    </a:lnTo>
                    <a:lnTo>
                      <a:pt x="154" y="169"/>
                    </a:lnTo>
                    <a:lnTo>
                      <a:pt x="138" y="187"/>
                    </a:lnTo>
                    <a:lnTo>
                      <a:pt x="125" y="206"/>
                    </a:lnTo>
                    <a:lnTo>
                      <a:pt x="111" y="226"/>
                    </a:lnTo>
                    <a:lnTo>
                      <a:pt x="100" y="247"/>
                    </a:lnTo>
                    <a:lnTo>
                      <a:pt x="90" y="268"/>
                    </a:lnTo>
                    <a:lnTo>
                      <a:pt x="81" y="292"/>
                    </a:lnTo>
                    <a:lnTo>
                      <a:pt x="72" y="316"/>
                    </a:lnTo>
                    <a:lnTo>
                      <a:pt x="66" y="340"/>
                    </a:lnTo>
                    <a:lnTo>
                      <a:pt x="61" y="366"/>
                    </a:lnTo>
                    <a:lnTo>
                      <a:pt x="57" y="393"/>
                    </a:lnTo>
                    <a:lnTo>
                      <a:pt x="55" y="421"/>
                    </a:lnTo>
                    <a:lnTo>
                      <a:pt x="54" y="451"/>
                    </a:lnTo>
                    <a:lnTo>
                      <a:pt x="55" y="475"/>
                    </a:lnTo>
                    <a:lnTo>
                      <a:pt x="57" y="499"/>
                    </a:lnTo>
                    <a:lnTo>
                      <a:pt x="60" y="522"/>
                    </a:lnTo>
                    <a:lnTo>
                      <a:pt x="65" y="543"/>
                    </a:lnTo>
                    <a:lnTo>
                      <a:pt x="70" y="564"/>
                    </a:lnTo>
                    <a:lnTo>
                      <a:pt x="77" y="583"/>
                    </a:lnTo>
                    <a:lnTo>
                      <a:pt x="86" y="602"/>
                    </a:lnTo>
                    <a:lnTo>
                      <a:pt x="95" y="620"/>
                    </a:lnTo>
                    <a:lnTo>
                      <a:pt x="106" y="636"/>
                    </a:lnTo>
                    <a:lnTo>
                      <a:pt x="118" y="651"/>
                    </a:lnTo>
                    <a:lnTo>
                      <a:pt x="130" y="666"/>
                    </a:lnTo>
                    <a:lnTo>
                      <a:pt x="143" y="680"/>
                    </a:lnTo>
                    <a:lnTo>
                      <a:pt x="157" y="693"/>
                    </a:lnTo>
                    <a:lnTo>
                      <a:pt x="172" y="705"/>
                    </a:lnTo>
                    <a:lnTo>
                      <a:pt x="188" y="717"/>
                    </a:lnTo>
                    <a:lnTo>
                      <a:pt x="204" y="728"/>
                    </a:lnTo>
                    <a:lnTo>
                      <a:pt x="221" y="738"/>
                    </a:lnTo>
                    <a:lnTo>
                      <a:pt x="238" y="748"/>
                    </a:lnTo>
                    <a:lnTo>
                      <a:pt x="257" y="758"/>
                    </a:lnTo>
                    <a:lnTo>
                      <a:pt x="275" y="766"/>
                    </a:lnTo>
                    <a:lnTo>
                      <a:pt x="313" y="782"/>
                    </a:lnTo>
                    <a:lnTo>
                      <a:pt x="352" y="797"/>
                    </a:lnTo>
                    <a:lnTo>
                      <a:pt x="393" y="810"/>
                    </a:lnTo>
                    <a:lnTo>
                      <a:pt x="434" y="822"/>
                    </a:lnTo>
                    <a:lnTo>
                      <a:pt x="475" y="834"/>
                    </a:lnTo>
                    <a:lnTo>
                      <a:pt x="516" y="845"/>
                    </a:lnTo>
                    <a:lnTo>
                      <a:pt x="596" y="869"/>
                    </a:lnTo>
                    <a:lnTo>
                      <a:pt x="660" y="888"/>
                    </a:lnTo>
                    <a:lnTo>
                      <a:pt x="688" y="898"/>
                    </a:lnTo>
                    <a:lnTo>
                      <a:pt x="712" y="906"/>
                    </a:lnTo>
                    <a:lnTo>
                      <a:pt x="732" y="914"/>
                    </a:lnTo>
                    <a:lnTo>
                      <a:pt x="751" y="922"/>
                    </a:lnTo>
                    <a:lnTo>
                      <a:pt x="766" y="931"/>
                    </a:lnTo>
                    <a:lnTo>
                      <a:pt x="779" y="939"/>
                    </a:lnTo>
                    <a:lnTo>
                      <a:pt x="789" y="948"/>
                    </a:lnTo>
                    <a:lnTo>
                      <a:pt x="797" y="957"/>
                    </a:lnTo>
                    <a:lnTo>
                      <a:pt x="800" y="963"/>
                    </a:lnTo>
                    <a:lnTo>
                      <a:pt x="803" y="967"/>
                    </a:lnTo>
                    <a:lnTo>
                      <a:pt x="806" y="973"/>
                    </a:lnTo>
                    <a:lnTo>
                      <a:pt x="807" y="978"/>
                    </a:lnTo>
                    <a:lnTo>
                      <a:pt x="809" y="989"/>
                    </a:lnTo>
                    <a:lnTo>
                      <a:pt x="810" y="1002"/>
                    </a:lnTo>
                    <a:lnTo>
                      <a:pt x="810" y="1011"/>
                    </a:lnTo>
                    <a:lnTo>
                      <a:pt x="809" y="1020"/>
                    </a:lnTo>
                    <a:lnTo>
                      <a:pt x="808" y="1028"/>
                    </a:lnTo>
                    <a:lnTo>
                      <a:pt x="806" y="1037"/>
                    </a:lnTo>
                    <a:lnTo>
                      <a:pt x="803" y="1044"/>
                    </a:lnTo>
                    <a:lnTo>
                      <a:pt x="799" y="1051"/>
                    </a:lnTo>
                    <a:lnTo>
                      <a:pt x="796" y="1058"/>
                    </a:lnTo>
                    <a:lnTo>
                      <a:pt x="792" y="1064"/>
                    </a:lnTo>
                    <a:lnTo>
                      <a:pt x="783" y="1076"/>
                    </a:lnTo>
                    <a:lnTo>
                      <a:pt x="773" y="1086"/>
                    </a:lnTo>
                    <a:lnTo>
                      <a:pt x="761" y="1094"/>
                    </a:lnTo>
                    <a:lnTo>
                      <a:pt x="749" y="1103"/>
                    </a:lnTo>
                    <a:lnTo>
                      <a:pt x="736" y="1109"/>
                    </a:lnTo>
                    <a:lnTo>
                      <a:pt x="721" y="1114"/>
                    </a:lnTo>
                    <a:lnTo>
                      <a:pt x="707" y="1118"/>
                    </a:lnTo>
                    <a:lnTo>
                      <a:pt x="692" y="1121"/>
                    </a:lnTo>
                    <a:lnTo>
                      <a:pt x="678" y="1123"/>
                    </a:lnTo>
                    <a:lnTo>
                      <a:pt x="663" y="1125"/>
                    </a:lnTo>
                    <a:lnTo>
                      <a:pt x="649" y="1126"/>
                    </a:lnTo>
                    <a:lnTo>
                      <a:pt x="636" y="1126"/>
                    </a:lnTo>
                    <a:lnTo>
                      <a:pt x="621" y="1126"/>
                    </a:lnTo>
                    <a:lnTo>
                      <a:pt x="606" y="1125"/>
                    </a:lnTo>
                    <a:lnTo>
                      <a:pt x="591" y="1124"/>
                    </a:lnTo>
                    <a:lnTo>
                      <a:pt x="576" y="1122"/>
                    </a:lnTo>
                    <a:lnTo>
                      <a:pt x="562" y="1120"/>
                    </a:lnTo>
                    <a:lnTo>
                      <a:pt x="546" y="1116"/>
                    </a:lnTo>
                    <a:lnTo>
                      <a:pt x="532" y="1112"/>
                    </a:lnTo>
                    <a:lnTo>
                      <a:pt x="518" y="1108"/>
                    </a:lnTo>
                    <a:lnTo>
                      <a:pt x="505" y="1102"/>
                    </a:lnTo>
                    <a:lnTo>
                      <a:pt x="491" y="1094"/>
                    </a:lnTo>
                    <a:lnTo>
                      <a:pt x="480" y="1086"/>
                    </a:lnTo>
                    <a:lnTo>
                      <a:pt x="469" y="1077"/>
                    </a:lnTo>
                    <a:lnTo>
                      <a:pt x="459" y="1067"/>
                    </a:lnTo>
                    <a:lnTo>
                      <a:pt x="449" y="1055"/>
                    </a:lnTo>
                    <a:lnTo>
                      <a:pt x="442" y="1042"/>
                    </a:lnTo>
                    <a:lnTo>
                      <a:pt x="436" y="1027"/>
                    </a:lnTo>
                    <a:lnTo>
                      <a:pt x="432" y="1017"/>
                    </a:lnTo>
                    <a:lnTo>
                      <a:pt x="429" y="1007"/>
                    </a:lnTo>
                    <a:lnTo>
                      <a:pt x="427" y="996"/>
                    </a:lnTo>
                    <a:lnTo>
                      <a:pt x="425" y="985"/>
                    </a:lnTo>
                    <a:lnTo>
                      <a:pt x="422" y="974"/>
                    </a:lnTo>
                    <a:lnTo>
                      <a:pt x="421" y="963"/>
                    </a:lnTo>
                    <a:lnTo>
                      <a:pt x="420" y="950"/>
                    </a:lnTo>
                    <a:lnTo>
                      <a:pt x="420" y="937"/>
                    </a:lnTo>
                    <a:lnTo>
                      <a:pt x="0" y="937"/>
                    </a:lnTo>
                    <a:close/>
                  </a:path>
                </a:pathLst>
              </a:custGeom>
              <a:solidFill>
                <a:srgbClr val="006D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15" name="Freeform 39"/>
              <p:cNvSpPr>
                <a:spLocks/>
              </p:cNvSpPr>
              <p:nvPr/>
            </p:nvSpPr>
            <p:spPr bwMode="auto">
              <a:xfrm>
                <a:off x="942975" y="288926"/>
                <a:ext cx="120650" cy="117475"/>
              </a:xfrm>
              <a:custGeom>
                <a:avLst/>
                <a:gdLst>
                  <a:gd name="T0" fmla="*/ 1030 w 1052"/>
                  <a:gd name="T1" fmla="*/ 327 h 1040"/>
                  <a:gd name="T2" fmla="*/ 999 w 1052"/>
                  <a:gd name="T3" fmla="*/ 242 h 1040"/>
                  <a:gd name="T4" fmla="*/ 953 w 1052"/>
                  <a:gd name="T5" fmla="*/ 170 h 1040"/>
                  <a:gd name="T6" fmla="*/ 895 w 1052"/>
                  <a:gd name="T7" fmla="*/ 111 h 1040"/>
                  <a:gd name="T8" fmla="*/ 824 w 1052"/>
                  <a:gd name="T9" fmla="*/ 64 h 1040"/>
                  <a:gd name="T10" fmla="*/ 743 w 1052"/>
                  <a:gd name="T11" fmla="*/ 30 h 1040"/>
                  <a:gd name="T12" fmla="*/ 655 w 1052"/>
                  <a:gd name="T13" fmla="*/ 9 h 1040"/>
                  <a:gd name="T14" fmla="*/ 561 w 1052"/>
                  <a:gd name="T15" fmla="*/ 0 h 1040"/>
                  <a:gd name="T16" fmla="*/ 455 w 1052"/>
                  <a:gd name="T17" fmla="*/ 5 h 1040"/>
                  <a:gd name="T18" fmla="*/ 352 w 1052"/>
                  <a:gd name="T19" fmla="*/ 28 h 1040"/>
                  <a:gd name="T20" fmla="*/ 258 w 1052"/>
                  <a:gd name="T21" fmla="*/ 70 h 1040"/>
                  <a:gd name="T22" fmla="*/ 175 w 1052"/>
                  <a:gd name="T23" fmla="*/ 126 h 1040"/>
                  <a:gd name="T24" fmla="*/ 106 w 1052"/>
                  <a:gd name="T25" fmla="*/ 198 h 1040"/>
                  <a:gd name="T26" fmla="*/ 52 w 1052"/>
                  <a:gd name="T27" fmla="*/ 284 h 1040"/>
                  <a:gd name="T28" fmla="*/ 17 w 1052"/>
                  <a:gd name="T29" fmla="*/ 382 h 1040"/>
                  <a:gd name="T30" fmla="*/ 1 w 1052"/>
                  <a:gd name="T31" fmla="*/ 492 h 1040"/>
                  <a:gd name="T32" fmla="*/ 6 w 1052"/>
                  <a:gd name="T33" fmla="*/ 606 h 1040"/>
                  <a:gd name="T34" fmla="*/ 33 w 1052"/>
                  <a:gd name="T35" fmla="*/ 710 h 1040"/>
                  <a:gd name="T36" fmla="*/ 77 w 1052"/>
                  <a:gd name="T37" fmla="*/ 802 h 1040"/>
                  <a:gd name="T38" fmla="*/ 139 w 1052"/>
                  <a:gd name="T39" fmla="*/ 880 h 1040"/>
                  <a:gd name="T40" fmla="*/ 215 w 1052"/>
                  <a:gd name="T41" fmla="*/ 945 h 1040"/>
                  <a:gd name="T42" fmla="*/ 304 w 1052"/>
                  <a:gd name="T43" fmla="*/ 993 h 1040"/>
                  <a:gd name="T44" fmla="*/ 402 w 1052"/>
                  <a:gd name="T45" fmla="*/ 1025 h 1040"/>
                  <a:gd name="T46" fmla="*/ 508 w 1052"/>
                  <a:gd name="T47" fmla="*/ 1040 h 1040"/>
                  <a:gd name="T48" fmla="*/ 610 w 1052"/>
                  <a:gd name="T49" fmla="*/ 1037 h 1040"/>
                  <a:gd name="T50" fmla="*/ 703 w 1052"/>
                  <a:gd name="T51" fmla="*/ 1019 h 1040"/>
                  <a:gd name="T52" fmla="*/ 788 w 1052"/>
                  <a:gd name="T53" fmla="*/ 988 h 1040"/>
                  <a:gd name="T54" fmla="*/ 864 w 1052"/>
                  <a:gd name="T55" fmla="*/ 944 h 1040"/>
                  <a:gd name="T56" fmla="*/ 930 w 1052"/>
                  <a:gd name="T57" fmla="*/ 887 h 1040"/>
                  <a:gd name="T58" fmla="*/ 982 w 1052"/>
                  <a:gd name="T59" fmla="*/ 818 h 1040"/>
                  <a:gd name="T60" fmla="*/ 1023 w 1052"/>
                  <a:gd name="T61" fmla="*/ 738 h 1040"/>
                  <a:gd name="T62" fmla="*/ 1048 w 1052"/>
                  <a:gd name="T63" fmla="*/ 645 h 1040"/>
                  <a:gd name="T64" fmla="*/ 687 w 1052"/>
                  <a:gd name="T65" fmla="*/ 648 h 1040"/>
                  <a:gd name="T66" fmla="*/ 663 w 1052"/>
                  <a:gd name="T67" fmla="*/ 701 h 1040"/>
                  <a:gd name="T68" fmla="*/ 625 w 1052"/>
                  <a:gd name="T69" fmla="*/ 740 h 1040"/>
                  <a:gd name="T70" fmla="*/ 574 w 1052"/>
                  <a:gd name="T71" fmla="*/ 763 h 1040"/>
                  <a:gd name="T72" fmla="*/ 519 w 1052"/>
                  <a:gd name="T73" fmla="*/ 764 h 1040"/>
                  <a:gd name="T74" fmla="*/ 476 w 1052"/>
                  <a:gd name="T75" fmla="*/ 753 h 1040"/>
                  <a:gd name="T76" fmla="*/ 442 w 1052"/>
                  <a:gd name="T77" fmla="*/ 733 h 1040"/>
                  <a:gd name="T78" fmla="*/ 417 w 1052"/>
                  <a:gd name="T79" fmla="*/ 705 h 1040"/>
                  <a:gd name="T80" fmla="*/ 392 w 1052"/>
                  <a:gd name="T81" fmla="*/ 652 h 1040"/>
                  <a:gd name="T82" fmla="*/ 380 w 1052"/>
                  <a:gd name="T83" fmla="*/ 566 h 1040"/>
                  <a:gd name="T84" fmla="*/ 380 w 1052"/>
                  <a:gd name="T85" fmla="*/ 475 h 1040"/>
                  <a:gd name="T86" fmla="*/ 392 w 1052"/>
                  <a:gd name="T87" fmla="*/ 390 h 1040"/>
                  <a:gd name="T88" fmla="*/ 417 w 1052"/>
                  <a:gd name="T89" fmla="*/ 336 h 1040"/>
                  <a:gd name="T90" fmla="*/ 442 w 1052"/>
                  <a:gd name="T91" fmla="*/ 308 h 1040"/>
                  <a:gd name="T92" fmla="*/ 476 w 1052"/>
                  <a:gd name="T93" fmla="*/ 287 h 1040"/>
                  <a:gd name="T94" fmla="*/ 519 w 1052"/>
                  <a:gd name="T95" fmla="*/ 276 h 1040"/>
                  <a:gd name="T96" fmla="*/ 573 w 1052"/>
                  <a:gd name="T97" fmla="*/ 277 h 1040"/>
                  <a:gd name="T98" fmla="*/ 621 w 1052"/>
                  <a:gd name="T99" fmla="*/ 293 h 1040"/>
                  <a:gd name="T100" fmla="*/ 657 w 1052"/>
                  <a:gd name="T101" fmla="*/ 325 h 1040"/>
                  <a:gd name="T102" fmla="*/ 677 w 1052"/>
                  <a:gd name="T103" fmla="*/ 372 h 104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052"/>
                  <a:gd name="T157" fmla="*/ 0 h 1040"/>
                  <a:gd name="T158" fmla="*/ 1052 w 1052"/>
                  <a:gd name="T159" fmla="*/ 1040 h 1040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052" h="1040">
                    <a:moveTo>
                      <a:pt x="1041" y="400"/>
                    </a:moveTo>
                    <a:lnTo>
                      <a:pt x="1038" y="375"/>
                    </a:lnTo>
                    <a:lnTo>
                      <a:pt x="1035" y="351"/>
                    </a:lnTo>
                    <a:lnTo>
                      <a:pt x="1030" y="327"/>
                    </a:lnTo>
                    <a:lnTo>
                      <a:pt x="1023" y="304"/>
                    </a:lnTo>
                    <a:lnTo>
                      <a:pt x="1016" y="283"/>
                    </a:lnTo>
                    <a:lnTo>
                      <a:pt x="1008" y="262"/>
                    </a:lnTo>
                    <a:lnTo>
                      <a:pt x="999" y="242"/>
                    </a:lnTo>
                    <a:lnTo>
                      <a:pt x="989" y="223"/>
                    </a:lnTo>
                    <a:lnTo>
                      <a:pt x="978" y="205"/>
                    </a:lnTo>
                    <a:lnTo>
                      <a:pt x="966" y="187"/>
                    </a:lnTo>
                    <a:lnTo>
                      <a:pt x="953" y="170"/>
                    </a:lnTo>
                    <a:lnTo>
                      <a:pt x="940" y="154"/>
                    </a:lnTo>
                    <a:lnTo>
                      <a:pt x="926" y="139"/>
                    </a:lnTo>
                    <a:lnTo>
                      <a:pt x="910" y="124"/>
                    </a:lnTo>
                    <a:lnTo>
                      <a:pt x="895" y="111"/>
                    </a:lnTo>
                    <a:lnTo>
                      <a:pt x="877" y="97"/>
                    </a:lnTo>
                    <a:lnTo>
                      <a:pt x="861" y="86"/>
                    </a:lnTo>
                    <a:lnTo>
                      <a:pt x="842" y="75"/>
                    </a:lnTo>
                    <a:lnTo>
                      <a:pt x="824" y="64"/>
                    </a:lnTo>
                    <a:lnTo>
                      <a:pt x="804" y="54"/>
                    </a:lnTo>
                    <a:lnTo>
                      <a:pt x="785" y="46"/>
                    </a:lnTo>
                    <a:lnTo>
                      <a:pt x="764" y="38"/>
                    </a:lnTo>
                    <a:lnTo>
                      <a:pt x="743" y="30"/>
                    </a:lnTo>
                    <a:lnTo>
                      <a:pt x="722" y="24"/>
                    </a:lnTo>
                    <a:lnTo>
                      <a:pt x="700" y="18"/>
                    </a:lnTo>
                    <a:lnTo>
                      <a:pt x="677" y="13"/>
                    </a:lnTo>
                    <a:lnTo>
                      <a:pt x="655" y="9"/>
                    </a:lnTo>
                    <a:lnTo>
                      <a:pt x="632" y="6"/>
                    </a:lnTo>
                    <a:lnTo>
                      <a:pt x="608" y="3"/>
                    </a:lnTo>
                    <a:lnTo>
                      <a:pt x="585" y="1"/>
                    </a:lnTo>
                    <a:lnTo>
                      <a:pt x="561" y="0"/>
                    </a:lnTo>
                    <a:lnTo>
                      <a:pt x="536" y="0"/>
                    </a:lnTo>
                    <a:lnTo>
                      <a:pt x="508" y="1"/>
                    </a:lnTo>
                    <a:lnTo>
                      <a:pt x="482" y="2"/>
                    </a:lnTo>
                    <a:lnTo>
                      <a:pt x="455" y="5"/>
                    </a:lnTo>
                    <a:lnTo>
                      <a:pt x="428" y="9"/>
                    </a:lnTo>
                    <a:lnTo>
                      <a:pt x="402" y="14"/>
                    </a:lnTo>
                    <a:lnTo>
                      <a:pt x="377" y="21"/>
                    </a:lnTo>
                    <a:lnTo>
                      <a:pt x="352" y="28"/>
                    </a:lnTo>
                    <a:lnTo>
                      <a:pt x="327" y="37"/>
                    </a:lnTo>
                    <a:lnTo>
                      <a:pt x="304" y="47"/>
                    </a:lnTo>
                    <a:lnTo>
                      <a:pt x="280" y="57"/>
                    </a:lnTo>
                    <a:lnTo>
                      <a:pt x="258" y="70"/>
                    </a:lnTo>
                    <a:lnTo>
                      <a:pt x="236" y="82"/>
                    </a:lnTo>
                    <a:lnTo>
                      <a:pt x="215" y="95"/>
                    </a:lnTo>
                    <a:lnTo>
                      <a:pt x="194" y="111"/>
                    </a:lnTo>
                    <a:lnTo>
                      <a:pt x="175" y="126"/>
                    </a:lnTo>
                    <a:lnTo>
                      <a:pt x="156" y="143"/>
                    </a:lnTo>
                    <a:lnTo>
                      <a:pt x="139" y="160"/>
                    </a:lnTo>
                    <a:lnTo>
                      <a:pt x="122" y="179"/>
                    </a:lnTo>
                    <a:lnTo>
                      <a:pt x="106" y="198"/>
                    </a:lnTo>
                    <a:lnTo>
                      <a:pt x="91" y="218"/>
                    </a:lnTo>
                    <a:lnTo>
                      <a:pt x="77" y="240"/>
                    </a:lnTo>
                    <a:lnTo>
                      <a:pt x="65" y="261"/>
                    </a:lnTo>
                    <a:lnTo>
                      <a:pt x="52" y="284"/>
                    </a:lnTo>
                    <a:lnTo>
                      <a:pt x="42" y="308"/>
                    </a:lnTo>
                    <a:lnTo>
                      <a:pt x="33" y="331"/>
                    </a:lnTo>
                    <a:lnTo>
                      <a:pt x="24" y="356"/>
                    </a:lnTo>
                    <a:lnTo>
                      <a:pt x="17" y="382"/>
                    </a:lnTo>
                    <a:lnTo>
                      <a:pt x="11" y="408"/>
                    </a:lnTo>
                    <a:lnTo>
                      <a:pt x="6" y="435"/>
                    </a:lnTo>
                    <a:lnTo>
                      <a:pt x="3" y="463"/>
                    </a:lnTo>
                    <a:lnTo>
                      <a:pt x="1" y="492"/>
                    </a:lnTo>
                    <a:lnTo>
                      <a:pt x="0" y="521"/>
                    </a:lnTo>
                    <a:lnTo>
                      <a:pt x="1" y="550"/>
                    </a:lnTo>
                    <a:lnTo>
                      <a:pt x="3" y="578"/>
                    </a:lnTo>
                    <a:lnTo>
                      <a:pt x="6" y="606"/>
                    </a:lnTo>
                    <a:lnTo>
                      <a:pt x="11" y="633"/>
                    </a:lnTo>
                    <a:lnTo>
                      <a:pt x="17" y="660"/>
                    </a:lnTo>
                    <a:lnTo>
                      <a:pt x="24" y="686"/>
                    </a:lnTo>
                    <a:lnTo>
                      <a:pt x="33" y="710"/>
                    </a:lnTo>
                    <a:lnTo>
                      <a:pt x="42" y="734"/>
                    </a:lnTo>
                    <a:lnTo>
                      <a:pt x="52" y="758"/>
                    </a:lnTo>
                    <a:lnTo>
                      <a:pt x="65" y="780"/>
                    </a:lnTo>
                    <a:lnTo>
                      <a:pt x="77" y="802"/>
                    </a:lnTo>
                    <a:lnTo>
                      <a:pt x="91" y="822"/>
                    </a:lnTo>
                    <a:lnTo>
                      <a:pt x="106" y="843"/>
                    </a:lnTo>
                    <a:lnTo>
                      <a:pt x="122" y="863"/>
                    </a:lnTo>
                    <a:lnTo>
                      <a:pt x="139" y="880"/>
                    </a:lnTo>
                    <a:lnTo>
                      <a:pt x="156" y="898"/>
                    </a:lnTo>
                    <a:lnTo>
                      <a:pt x="175" y="914"/>
                    </a:lnTo>
                    <a:lnTo>
                      <a:pt x="194" y="931"/>
                    </a:lnTo>
                    <a:lnTo>
                      <a:pt x="215" y="945"/>
                    </a:lnTo>
                    <a:lnTo>
                      <a:pt x="236" y="958"/>
                    </a:lnTo>
                    <a:lnTo>
                      <a:pt x="258" y="971"/>
                    </a:lnTo>
                    <a:lnTo>
                      <a:pt x="280" y="983"/>
                    </a:lnTo>
                    <a:lnTo>
                      <a:pt x="304" y="993"/>
                    </a:lnTo>
                    <a:lnTo>
                      <a:pt x="327" y="1003"/>
                    </a:lnTo>
                    <a:lnTo>
                      <a:pt x="352" y="1012"/>
                    </a:lnTo>
                    <a:lnTo>
                      <a:pt x="377" y="1019"/>
                    </a:lnTo>
                    <a:lnTo>
                      <a:pt x="402" y="1025"/>
                    </a:lnTo>
                    <a:lnTo>
                      <a:pt x="428" y="1031"/>
                    </a:lnTo>
                    <a:lnTo>
                      <a:pt x="455" y="1035"/>
                    </a:lnTo>
                    <a:lnTo>
                      <a:pt x="482" y="1038"/>
                    </a:lnTo>
                    <a:lnTo>
                      <a:pt x="508" y="1040"/>
                    </a:lnTo>
                    <a:lnTo>
                      <a:pt x="536" y="1040"/>
                    </a:lnTo>
                    <a:lnTo>
                      <a:pt x="562" y="1040"/>
                    </a:lnTo>
                    <a:lnTo>
                      <a:pt x="586" y="1039"/>
                    </a:lnTo>
                    <a:lnTo>
                      <a:pt x="610" y="1037"/>
                    </a:lnTo>
                    <a:lnTo>
                      <a:pt x="634" y="1034"/>
                    </a:lnTo>
                    <a:lnTo>
                      <a:pt x="658" y="1029"/>
                    </a:lnTo>
                    <a:lnTo>
                      <a:pt x="680" y="1024"/>
                    </a:lnTo>
                    <a:lnTo>
                      <a:pt x="703" y="1019"/>
                    </a:lnTo>
                    <a:lnTo>
                      <a:pt x="725" y="1013"/>
                    </a:lnTo>
                    <a:lnTo>
                      <a:pt x="746" y="1005"/>
                    </a:lnTo>
                    <a:lnTo>
                      <a:pt x="767" y="998"/>
                    </a:lnTo>
                    <a:lnTo>
                      <a:pt x="788" y="988"/>
                    </a:lnTo>
                    <a:lnTo>
                      <a:pt x="808" y="978"/>
                    </a:lnTo>
                    <a:lnTo>
                      <a:pt x="827" y="968"/>
                    </a:lnTo>
                    <a:lnTo>
                      <a:pt x="845" y="956"/>
                    </a:lnTo>
                    <a:lnTo>
                      <a:pt x="864" y="944"/>
                    </a:lnTo>
                    <a:lnTo>
                      <a:pt x="881" y="932"/>
                    </a:lnTo>
                    <a:lnTo>
                      <a:pt x="898" y="917"/>
                    </a:lnTo>
                    <a:lnTo>
                      <a:pt x="914" y="903"/>
                    </a:lnTo>
                    <a:lnTo>
                      <a:pt x="930" y="887"/>
                    </a:lnTo>
                    <a:lnTo>
                      <a:pt x="944" y="872"/>
                    </a:lnTo>
                    <a:lnTo>
                      <a:pt x="958" y="854"/>
                    </a:lnTo>
                    <a:lnTo>
                      <a:pt x="971" y="837"/>
                    </a:lnTo>
                    <a:lnTo>
                      <a:pt x="982" y="818"/>
                    </a:lnTo>
                    <a:lnTo>
                      <a:pt x="994" y="800"/>
                    </a:lnTo>
                    <a:lnTo>
                      <a:pt x="1005" y="779"/>
                    </a:lnTo>
                    <a:lnTo>
                      <a:pt x="1014" y="759"/>
                    </a:lnTo>
                    <a:lnTo>
                      <a:pt x="1023" y="738"/>
                    </a:lnTo>
                    <a:lnTo>
                      <a:pt x="1031" y="715"/>
                    </a:lnTo>
                    <a:lnTo>
                      <a:pt x="1038" y="693"/>
                    </a:lnTo>
                    <a:lnTo>
                      <a:pt x="1044" y="669"/>
                    </a:lnTo>
                    <a:lnTo>
                      <a:pt x="1048" y="645"/>
                    </a:lnTo>
                    <a:lnTo>
                      <a:pt x="1052" y="621"/>
                    </a:lnTo>
                    <a:lnTo>
                      <a:pt x="692" y="621"/>
                    </a:lnTo>
                    <a:lnTo>
                      <a:pt x="690" y="635"/>
                    </a:lnTo>
                    <a:lnTo>
                      <a:pt x="687" y="648"/>
                    </a:lnTo>
                    <a:lnTo>
                      <a:pt x="683" y="663"/>
                    </a:lnTo>
                    <a:lnTo>
                      <a:pt x="676" y="676"/>
                    </a:lnTo>
                    <a:lnTo>
                      <a:pt x="670" y="689"/>
                    </a:lnTo>
                    <a:lnTo>
                      <a:pt x="663" y="701"/>
                    </a:lnTo>
                    <a:lnTo>
                      <a:pt x="655" y="711"/>
                    </a:lnTo>
                    <a:lnTo>
                      <a:pt x="645" y="723"/>
                    </a:lnTo>
                    <a:lnTo>
                      <a:pt x="636" y="732"/>
                    </a:lnTo>
                    <a:lnTo>
                      <a:pt x="625" y="740"/>
                    </a:lnTo>
                    <a:lnTo>
                      <a:pt x="614" y="747"/>
                    </a:lnTo>
                    <a:lnTo>
                      <a:pt x="601" y="753"/>
                    </a:lnTo>
                    <a:lnTo>
                      <a:pt x="588" y="759"/>
                    </a:lnTo>
                    <a:lnTo>
                      <a:pt x="574" y="763"/>
                    </a:lnTo>
                    <a:lnTo>
                      <a:pt x="559" y="765"/>
                    </a:lnTo>
                    <a:lnTo>
                      <a:pt x="545" y="765"/>
                    </a:lnTo>
                    <a:lnTo>
                      <a:pt x="531" y="765"/>
                    </a:lnTo>
                    <a:lnTo>
                      <a:pt x="519" y="764"/>
                    </a:lnTo>
                    <a:lnTo>
                      <a:pt x="506" y="762"/>
                    </a:lnTo>
                    <a:lnTo>
                      <a:pt x="495" y="760"/>
                    </a:lnTo>
                    <a:lnTo>
                      <a:pt x="485" y="757"/>
                    </a:lnTo>
                    <a:lnTo>
                      <a:pt x="476" y="753"/>
                    </a:lnTo>
                    <a:lnTo>
                      <a:pt x="466" y="748"/>
                    </a:lnTo>
                    <a:lnTo>
                      <a:pt x="457" y="744"/>
                    </a:lnTo>
                    <a:lnTo>
                      <a:pt x="449" y="739"/>
                    </a:lnTo>
                    <a:lnTo>
                      <a:pt x="442" y="733"/>
                    </a:lnTo>
                    <a:lnTo>
                      <a:pt x="434" y="727"/>
                    </a:lnTo>
                    <a:lnTo>
                      <a:pt x="428" y="719"/>
                    </a:lnTo>
                    <a:lnTo>
                      <a:pt x="422" y="712"/>
                    </a:lnTo>
                    <a:lnTo>
                      <a:pt x="417" y="705"/>
                    </a:lnTo>
                    <a:lnTo>
                      <a:pt x="412" y="697"/>
                    </a:lnTo>
                    <a:lnTo>
                      <a:pt x="407" y="689"/>
                    </a:lnTo>
                    <a:lnTo>
                      <a:pt x="399" y="670"/>
                    </a:lnTo>
                    <a:lnTo>
                      <a:pt x="392" y="652"/>
                    </a:lnTo>
                    <a:lnTo>
                      <a:pt x="388" y="631"/>
                    </a:lnTo>
                    <a:lnTo>
                      <a:pt x="384" y="610"/>
                    </a:lnTo>
                    <a:lnTo>
                      <a:pt x="381" y="588"/>
                    </a:lnTo>
                    <a:lnTo>
                      <a:pt x="380" y="566"/>
                    </a:lnTo>
                    <a:lnTo>
                      <a:pt x="379" y="543"/>
                    </a:lnTo>
                    <a:lnTo>
                      <a:pt x="379" y="521"/>
                    </a:lnTo>
                    <a:lnTo>
                      <a:pt x="379" y="498"/>
                    </a:lnTo>
                    <a:lnTo>
                      <a:pt x="380" y="475"/>
                    </a:lnTo>
                    <a:lnTo>
                      <a:pt x="381" y="454"/>
                    </a:lnTo>
                    <a:lnTo>
                      <a:pt x="384" y="431"/>
                    </a:lnTo>
                    <a:lnTo>
                      <a:pt x="388" y="411"/>
                    </a:lnTo>
                    <a:lnTo>
                      <a:pt x="392" y="390"/>
                    </a:lnTo>
                    <a:lnTo>
                      <a:pt x="399" y="370"/>
                    </a:lnTo>
                    <a:lnTo>
                      <a:pt x="407" y="353"/>
                    </a:lnTo>
                    <a:lnTo>
                      <a:pt x="412" y="344"/>
                    </a:lnTo>
                    <a:lnTo>
                      <a:pt x="417" y="336"/>
                    </a:lnTo>
                    <a:lnTo>
                      <a:pt x="422" y="328"/>
                    </a:lnTo>
                    <a:lnTo>
                      <a:pt x="428" y="321"/>
                    </a:lnTo>
                    <a:lnTo>
                      <a:pt x="434" y="314"/>
                    </a:lnTo>
                    <a:lnTo>
                      <a:pt x="442" y="308"/>
                    </a:lnTo>
                    <a:lnTo>
                      <a:pt x="449" y="301"/>
                    </a:lnTo>
                    <a:lnTo>
                      <a:pt x="457" y="296"/>
                    </a:lnTo>
                    <a:lnTo>
                      <a:pt x="466" y="291"/>
                    </a:lnTo>
                    <a:lnTo>
                      <a:pt x="476" y="287"/>
                    </a:lnTo>
                    <a:lnTo>
                      <a:pt x="485" y="283"/>
                    </a:lnTo>
                    <a:lnTo>
                      <a:pt x="495" y="280"/>
                    </a:lnTo>
                    <a:lnTo>
                      <a:pt x="506" y="278"/>
                    </a:lnTo>
                    <a:lnTo>
                      <a:pt x="519" y="276"/>
                    </a:lnTo>
                    <a:lnTo>
                      <a:pt x="531" y="275"/>
                    </a:lnTo>
                    <a:lnTo>
                      <a:pt x="545" y="275"/>
                    </a:lnTo>
                    <a:lnTo>
                      <a:pt x="559" y="275"/>
                    </a:lnTo>
                    <a:lnTo>
                      <a:pt x="573" y="277"/>
                    </a:lnTo>
                    <a:lnTo>
                      <a:pt x="586" y="280"/>
                    </a:lnTo>
                    <a:lnTo>
                      <a:pt x="598" y="283"/>
                    </a:lnTo>
                    <a:lnTo>
                      <a:pt x="610" y="288"/>
                    </a:lnTo>
                    <a:lnTo>
                      <a:pt x="621" y="293"/>
                    </a:lnTo>
                    <a:lnTo>
                      <a:pt x="631" y="299"/>
                    </a:lnTo>
                    <a:lnTo>
                      <a:pt x="640" y="306"/>
                    </a:lnTo>
                    <a:lnTo>
                      <a:pt x="649" y="316"/>
                    </a:lnTo>
                    <a:lnTo>
                      <a:pt x="657" y="325"/>
                    </a:lnTo>
                    <a:lnTo>
                      <a:pt x="663" y="335"/>
                    </a:lnTo>
                    <a:lnTo>
                      <a:pt x="669" y="347"/>
                    </a:lnTo>
                    <a:lnTo>
                      <a:pt x="673" y="359"/>
                    </a:lnTo>
                    <a:lnTo>
                      <a:pt x="677" y="372"/>
                    </a:lnTo>
                    <a:lnTo>
                      <a:pt x="680" y="386"/>
                    </a:lnTo>
                    <a:lnTo>
                      <a:pt x="682" y="400"/>
                    </a:lnTo>
                    <a:lnTo>
                      <a:pt x="1041" y="400"/>
                    </a:lnTo>
                    <a:close/>
                  </a:path>
                </a:pathLst>
              </a:custGeom>
              <a:solidFill>
                <a:srgbClr val="006D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16" name="Freeform 40"/>
              <p:cNvSpPr>
                <a:spLocks noEditPoints="1"/>
              </p:cNvSpPr>
              <p:nvPr/>
            </p:nvSpPr>
            <p:spPr bwMode="auto">
              <a:xfrm>
                <a:off x="1079500" y="249238"/>
                <a:ext cx="42862" cy="153988"/>
              </a:xfrm>
              <a:custGeom>
                <a:avLst/>
                <a:gdLst>
                  <a:gd name="T0" fmla="*/ 0 w 378"/>
                  <a:gd name="T1" fmla="*/ 1364 h 1364"/>
                  <a:gd name="T2" fmla="*/ 378 w 378"/>
                  <a:gd name="T3" fmla="*/ 1364 h 1364"/>
                  <a:gd name="T4" fmla="*/ 378 w 378"/>
                  <a:gd name="T5" fmla="*/ 373 h 1364"/>
                  <a:gd name="T6" fmla="*/ 0 w 378"/>
                  <a:gd name="T7" fmla="*/ 373 h 1364"/>
                  <a:gd name="T8" fmla="*/ 0 w 378"/>
                  <a:gd name="T9" fmla="*/ 1364 h 1364"/>
                  <a:gd name="T10" fmla="*/ 378 w 378"/>
                  <a:gd name="T11" fmla="*/ 0 h 1364"/>
                  <a:gd name="T12" fmla="*/ 0 w 378"/>
                  <a:gd name="T13" fmla="*/ 0 h 1364"/>
                  <a:gd name="T14" fmla="*/ 0 w 378"/>
                  <a:gd name="T15" fmla="*/ 266 h 1364"/>
                  <a:gd name="T16" fmla="*/ 378 w 378"/>
                  <a:gd name="T17" fmla="*/ 266 h 1364"/>
                  <a:gd name="T18" fmla="*/ 378 w 378"/>
                  <a:gd name="T19" fmla="*/ 0 h 13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78"/>
                  <a:gd name="T31" fmla="*/ 0 h 1364"/>
                  <a:gd name="T32" fmla="*/ 378 w 378"/>
                  <a:gd name="T33" fmla="*/ 1364 h 136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78" h="1364">
                    <a:moveTo>
                      <a:pt x="0" y="1364"/>
                    </a:moveTo>
                    <a:lnTo>
                      <a:pt x="378" y="1364"/>
                    </a:lnTo>
                    <a:lnTo>
                      <a:pt x="378" y="373"/>
                    </a:lnTo>
                    <a:lnTo>
                      <a:pt x="0" y="373"/>
                    </a:lnTo>
                    <a:lnTo>
                      <a:pt x="0" y="1364"/>
                    </a:lnTo>
                    <a:close/>
                    <a:moveTo>
                      <a:pt x="378" y="0"/>
                    </a:moveTo>
                    <a:lnTo>
                      <a:pt x="0" y="0"/>
                    </a:lnTo>
                    <a:lnTo>
                      <a:pt x="0" y="266"/>
                    </a:lnTo>
                    <a:lnTo>
                      <a:pt x="378" y="266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rgbClr val="006D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17" name="Freeform 41"/>
              <p:cNvSpPr>
                <a:spLocks noEditPoints="1"/>
              </p:cNvSpPr>
              <p:nvPr/>
            </p:nvSpPr>
            <p:spPr bwMode="auto">
              <a:xfrm>
                <a:off x="1139825" y="288926"/>
                <a:ext cx="123825" cy="117475"/>
              </a:xfrm>
              <a:custGeom>
                <a:avLst/>
                <a:gdLst>
                  <a:gd name="T0" fmla="*/ 378 w 1087"/>
                  <a:gd name="T1" fmla="*/ 353 h 1040"/>
                  <a:gd name="T2" fmla="*/ 413 w 1087"/>
                  <a:gd name="T3" fmla="*/ 296 h 1040"/>
                  <a:gd name="T4" fmla="*/ 466 w 1087"/>
                  <a:gd name="T5" fmla="*/ 259 h 1040"/>
                  <a:gd name="T6" fmla="*/ 538 w 1087"/>
                  <a:gd name="T7" fmla="*/ 243 h 1040"/>
                  <a:gd name="T8" fmla="*/ 610 w 1087"/>
                  <a:gd name="T9" fmla="*/ 250 h 1040"/>
                  <a:gd name="T10" fmla="*/ 666 w 1087"/>
                  <a:gd name="T11" fmla="*/ 280 h 1040"/>
                  <a:gd name="T12" fmla="*/ 705 w 1087"/>
                  <a:gd name="T13" fmla="*/ 329 h 1040"/>
                  <a:gd name="T14" fmla="*/ 723 w 1087"/>
                  <a:gd name="T15" fmla="*/ 391 h 1040"/>
                  <a:gd name="T16" fmla="*/ 1086 w 1087"/>
                  <a:gd name="T17" fmla="*/ 569 h 1040"/>
                  <a:gd name="T18" fmla="*/ 1074 w 1087"/>
                  <a:gd name="T19" fmla="*/ 436 h 1040"/>
                  <a:gd name="T20" fmla="*/ 1045 w 1087"/>
                  <a:gd name="T21" fmla="*/ 320 h 1040"/>
                  <a:gd name="T22" fmla="*/ 999 w 1087"/>
                  <a:gd name="T23" fmla="*/ 221 h 1040"/>
                  <a:gd name="T24" fmla="*/ 935 w 1087"/>
                  <a:gd name="T25" fmla="*/ 139 h 1040"/>
                  <a:gd name="T26" fmla="*/ 853 w 1087"/>
                  <a:gd name="T27" fmla="*/ 75 h 1040"/>
                  <a:gd name="T28" fmla="*/ 751 w 1087"/>
                  <a:gd name="T29" fmla="*/ 30 h 1040"/>
                  <a:gd name="T30" fmla="*/ 628 w 1087"/>
                  <a:gd name="T31" fmla="*/ 6 h 1040"/>
                  <a:gd name="T32" fmla="*/ 494 w 1087"/>
                  <a:gd name="T33" fmla="*/ 1 h 1040"/>
                  <a:gd name="T34" fmla="*/ 385 w 1087"/>
                  <a:gd name="T35" fmla="*/ 16 h 1040"/>
                  <a:gd name="T36" fmla="*/ 286 w 1087"/>
                  <a:gd name="T37" fmla="*/ 51 h 1040"/>
                  <a:gd name="T38" fmla="*/ 200 w 1087"/>
                  <a:gd name="T39" fmla="*/ 104 h 1040"/>
                  <a:gd name="T40" fmla="*/ 128 w 1087"/>
                  <a:gd name="T41" fmla="*/ 172 h 1040"/>
                  <a:gd name="T42" fmla="*/ 70 w 1087"/>
                  <a:gd name="T43" fmla="*/ 252 h 1040"/>
                  <a:gd name="T44" fmla="*/ 30 w 1087"/>
                  <a:gd name="T45" fmla="*/ 344 h 1040"/>
                  <a:gd name="T46" fmla="*/ 6 w 1087"/>
                  <a:gd name="T47" fmla="*/ 443 h 1040"/>
                  <a:gd name="T48" fmla="*/ 1 w 1087"/>
                  <a:gd name="T49" fmla="*/ 554 h 1040"/>
                  <a:gd name="T50" fmla="*/ 17 w 1087"/>
                  <a:gd name="T51" fmla="*/ 667 h 1040"/>
                  <a:gd name="T52" fmla="*/ 53 w 1087"/>
                  <a:gd name="T53" fmla="*/ 767 h 1040"/>
                  <a:gd name="T54" fmla="*/ 108 w 1087"/>
                  <a:gd name="T55" fmla="*/ 851 h 1040"/>
                  <a:gd name="T56" fmla="*/ 178 w 1087"/>
                  <a:gd name="T57" fmla="*/ 921 h 1040"/>
                  <a:gd name="T58" fmla="*/ 264 w 1087"/>
                  <a:gd name="T59" fmla="*/ 976 h 1040"/>
                  <a:gd name="T60" fmla="*/ 361 w 1087"/>
                  <a:gd name="T61" fmla="*/ 1014 h 1040"/>
                  <a:gd name="T62" fmla="*/ 470 w 1087"/>
                  <a:gd name="T63" fmla="*/ 1036 h 1040"/>
                  <a:gd name="T64" fmla="*/ 577 w 1087"/>
                  <a:gd name="T65" fmla="*/ 1040 h 1040"/>
                  <a:gd name="T66" fmla="*/ 660 w 1087"/>
                  <a:gd name="T67" fmla="*/ 1033 h 1040"/>
                  <a:gd name="T68" fmla="*/ 739 w 1087"/>
                  <a:gd name="T69" fmla="*/ 1016 h 1040"/>
                  <a:gd name="T70" fmla="*/ 815 w 1087"/>
                  <a:gd name="T71" fmla="*/ 990 h 1040"/>
                  <a:gd name="T72" fmla="*/ 884 w 1087"/>
                  <a:gd name="T73" fmla="*/ 954 h 1040"/>
                  <a:gd name="T74" fmla="*/ 945 w 1087"/>
                  <a:gd name="T75" fmla="*/ 908 h 1040"/>
                  <a:gd name="T76" fmla="*/ 998 w 1087"/>
                  <a:gd name="T77" fmla="*/ 851 h 1040"/>
                  <a:gd name="T78" fmla="*/ 1041 w 1087"/>
                  <a:gd name="T79" fmla="*/ 784 h 1040"/>
                  <a:gd name="T80" fmla="*/ 713 w 1087"/>
                  <a:gd name="T81" fmla="*/ 727 h 1040"/>
                  <a:gd name="T82" fmla="*/ 684 w 1087"/>
                  <a:gd name="T83" fmla="*/ 759 h 1040"/>
                  <a:gd name="T84" fmla="*/ 645 w 1087"/>
                  <a:gd name="T85" fmla="*/ 780 h 1040"/>
                  <a:gd name="T86" fmla="*/ 600 w 1087"/>
                  <a:gd name="T87" fmla="*/ 794 h 1040"/>
                  <a:gd name="T88" fmla="*/ 554 w 1087"/>
                  <a:gd name="T89" fmla="*/ 798 h 1040"/>
                  <a:gd name="T90" fmla="*/ 476 w 1087"/>
                  <a:gd name="T91" fmla="*/ 783 h 1040"/>
                  <a:gd name="T92" fmla="*/ 417 w 1087"/>
                  <a:gd name="T93" fmla="*/ 743 h 1040"/>
                  <a:gd name="T94" fmla="*/ 379 w 1087"/>
                  <a:gd name="T95" fmla="*/ 682 h 1040"/>
                  <a:gd name="T96" fmla="*/ 361 w 1087"/>
                  <a:gd name="T97" fmla="*/ 605 h 104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087"/>
                  <a:gd name="T148" fmla="*/ 0 h 1040"/>
                  <a:gd name="T149" fmla="*/ 1087 w 1087"/>
                  <a:gd name="T150" fmla="*/ 1040 h 104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087" h="1040">
                    <a:moveTo>
                      <a:pt x="363" y="408"/>
                    </a:moveTo>
                    <a:lnTo>
                      <a:pt x="367" y="389"/>
                    </a:lnTo>
                    <a:lnTo>
                      <a:pt x="372" y="370"/>
                    </a:lnTo>
                    <a:lnTo>
                      <a:pt x="378" y="353"/>
                    </a:lnTo>
                    <a:lnTo>
                      <a:pt x="385" y="337"/>
                    </a:lnTo>
                    <a:lnTo>
                      <a:pt x="393" y="322"/>
                    </a:lnTo>
                    <a:lnTo>
                      <a:pt x="403" y="309"/>
                    </a:lnTo>
                    <a:lnTo>
                      <a:pt x="413" y="296"/>
                    </a:lnTo>
                    <a:lnTo>
                      <a:pt x="425" y="285"/>
                    </a:lnTo>
                    <a:lnTo>
                      <a:pt x="438" y="276"/>
                    </a:lnTo>
                    <a:lnTo>
                      <a:pt x="451" y="266"/>
                    </a:lnTo>
                    <a:lnTo>
                      <a:pt x="466" y="259"/>
                    </a:lnTo>
                    <a:lnTo>
                      <a:pt x="482" y="253"/>
                    </a:lnTo>
                    <a:lnTo>
                      <a:pt x="499" y="248"/>
                    </a:lnTo>
                    <a:lnTo>
                      <a:pt x="518" y="245"/>
                    </a:lnTo>
                    <a:lnTo>
                      <a:pt x="538" y="243"/>
                    </a:lnTo>
                    <a:lnTo>
                      <a:pt x="558" y="242"/>
                    </a:lnTo>
                    <a:lnTo>
                      <a:pt x="576" y="243"/>
                    </a:lnTo>
                    <a:lnTo>
                      <a:pt x="593" y="246"/>
                    </a:lnTo>
                    <a:lnTo>
                      <a:pt x="610" y="250"/>
                    </a:lnTo>
                    <a:lnTo>
                      <a:pt x="625" y="255"/>
                    </a:lnTo>
                    <a:lnTo>
                      <a:pt x="639" y="262"/>
                    </a:lnTo>
                    <a:lnTo>
                      <a:pt x="653" y="270"/>
                    </a:lnTo>
                    <a:lnTo>
                      <a:pt x="666" y="280"/>
                    </a:lnTo>
                    <a:lnTo>
                      <a:pt x="678" y="291"/>
                    </a:lnTo>
                    <a:lnTo>
                      <a:pt x="688" y="302"/>
                    </a:lnTo>
                    <a:lnTo>
                      <a:pt x="697" y="316"/>
                    </a:lnTo>
                    <a:lnTo>
                      <a:pt x="705" y="329"/>
                    </a:lnTo>
                    <a:lnTo>
                      <a:pt x="712" y="344"/>
                    </a:lnTo>
                    <a:lnTo>
                      <a:pt x="717" y="359"/>
                    </a:lnTo>
                    <a:lnTo>
                      <a:pt x="721" y="374"/>
                    </a:lnTo>
                    <a:lnTo>
                      <a:pt x="723" y="391"/>
                    </a:lnTo>
                    <a:lnTo>
                      <a:pt x="724" y="408"/>
                    </a:lnTo>
                    <a:lnTo>
                      <a:pt x="363" y="408"/>
                    </a:lnTo>
                    <a:close/>
                    <a:moveTo>
                      <a:pt x="1087" y="605"/>
                    </a:moveTo>
                    <a:lnTo>
                      <a:pt x="1086" y="569"/>
                    </a:lnTo>
                    <a:lnTo>
                      <a:pt x="1085" y="534"/>
                    </a:lnTo>
                    <a:lnTo>
                      <a:pt x="1082" y="501"/>
                    </a:lnTo>
                    <a:lnTo>
                      <a:pt x="1079" y="468"/>
                    </a:lnTo>
                    <a:lnTo>
                      <a:pt x="1074" y="436"/>
                    </a:lnTo>
                    <a:lnTo>
                      <a:pt x="1069" y="405"/>
                    </a:lnTo>
                    <a:lnTo>
                      <a:pt x="1062" y="377"/>
                    </a:lnTo>
                    <a:lnTo>
                      <a:pt x="1055" y="348"/>
                    </a:lnTo>
                    <a:lnTo>
                      <a:pt x="1045" y="320"/>
                    </a:lnTo>
                    <a:lnTo>
                      <a:pt x="1036" y="293"/>
                    </a:lnTo>
                    <a:lnTo>
                      <a:pt x="1025" y="268"/>
                    </a:lnTo>
                    <a:lnTo>
                      <a:pt x="1012" y="244"/>
                    </a:lnTo>
                    <a:lnTo>
                      <a:pt x="999" y="221"/>
                    </a:lnTo>
                    <a:lnTo>
                      <a:pt x="984" y="198"/>
                    </a:lnTo>
                    <a:lnTo>
                      <a:pt x="969" y="178"/>
                    </a:lnTo>
                    <a:lnTo>
                      <a:pt x="953" y="157"/>
                    </a:lnTo>
                    <a:lnTo>
                      <a:pt x="935" y="139"/>
                    </a:lnTo>
                    <a:lnTo>
                      <a:pt x="917" y="121"/>
                    </a:lnTo>
                    <a:lnTo>
                      <a:pt x="896" y="105"/>
                    </a:lnTo>
                    <a:lnTo>
                      <a:pt x="874" y="89"/>
                    </a:lnTo>
                    <a:lnTo>
                      <a:pt x="853" y="75"/>
                    </a:lnTo>
                    <a:lnTo>
                      <a:pt x="829" y="62"/>
                    </a:lnTo>
                    <a:lnTo>
                      <a:pt x="803" y="50"/>
                    </a:lnTo>
                    <a:lnTo>
                      <a:pt x="777" y="40"/>
                    </a:lnTo>
                    <a:lnTo>
                      <a:pt x="751" y="30"/>
                    </a:lnTo>
                    <a:lnTo>
                      <a:pt x="722" y="22"/>
                    </a:lnTo>
                    <a:lnTo>
                      <a:pt x="692" y="15"/>
                    </a:lnTo>
                    <a:lnTo>
                      <a:pt x="661" y="10"/>
                    </a:lnTo>
                    <a:lnTo>
                      <a:pt x="628" y="6"/>
                    </a:lnTo>
                    <a:lnTo>
                      <a:pt x="595" y="2"/>
                    </a:lnTo>
                    <a:lnTo>
                      <a:pt x="560" y="1"/>
                    </a:lnTo>
                    <a:lnTo>
                      <a:pt x="524" y="0"/>
                    </a:lnTo>
                    <a:lnTo>
                      <a:pt x="494" y="1"/>
                    </a:lnTo>
                    <a:lnTo>
                      <a:pt x="466" y="3"/>
                    </a:lnTo>
                    <a:lnTo>
                      <a:pt x="439" y="6"/>
                    </a:lnTo>
                    <a:lnTo>
                      <a:pt x="411" y="10"/>
                    </a:lnTo>
                    <a:lnTo>
                      <a:pt x="385" y="16"/>
                    </a:lnTo>
                    <a:lnTo>
                      <a:pt x="359" y="23"/>
                    </a:lnTo>
                    <a:lnTo>
                      <a:pt x="334" y="31"/>
                    </a:lnTo>
                    <a:lnTo>
                      <a:pt x="310" y="41"/>
                    </a:lnTo>
                    <a:lnTo>
                      <a:pt x="286" y="51"/>
                    </a:lnTo>
                    <a:lnTo>
                      <a:pt x="264" y="62"/>
                    </a:lnTo>
                    <a:lnTo>
                      <a:pt x="242" y="76"/>
                    </a:lnTo>
                    <a:lnTo>
                      <a:pt x="220" y="89"/>
                    </a:lnTo>
                    <a:lnTo>
                      <a:pt x="200" y="104"/>
                    </a:lnTo>
                    <a:lnTo>
                      <a:pt x="181" y="119"/>
                    </a:lnTo>
                    <a:lnTo>
                      <a:pt x="163" y="136"/>
                    </a:lnTo>
                    <a:lnTo>
                      <a:pt x="144" y="153"/>
                    </a:lnTo>
                    <a:lnTo>
                      <a:pt x="128" y="172"/>
                    </a:lnTo>
                    <a:lnTo>
                      <a:pt x="112" y="190"/>
                    </a:lnTo>
                    <a:lnTo>
                      <a:pt x="97" y="210"/>
                    </a:lnTo>
                    <a:lnTo>
                      <a:pt x="83" y="230"/>
                    </a:lnTo>
                    <a:lnTo>
                      <a:pt x="70" y="252"/>
                    </a:lnTo>
                    <a:lnTo>
                      <a:pt x="59" y="274"/>
                    </a:lnTo>
                    <a:lnTo>
                      <a:pt x="47" y="296"/>
                    </a:lnTo>
                    <a:lnTo>
                      <a:pt x="38" y="319"/>
                    </a:lnTo>
                    <a:lnTo>
                      <a:pt x="30" y="344"/>
                    </a:lnTo>
                    <a:lnTo>
                      <a:pt x="22" y="367"/>
                    </a:lnTo>
                    <a:lnTo>
                      <a:pt x="15" y="392"/>
                    </a:lnTo>
                    <a:lnTo>
                      <a:pt x="10" y="418"/>
                    </a:lnTo>
                    <a:lnTo>
                      <a:pt x="6" y="443"/>
                    </a:lnTo>
                    <a:lnTo>
                      <a:pt x="3" y="469"/>
                    </a:lnTo>
                    <a:lnTo>
                      <a:pt x="1" y="496"/>
                    </a:lnTo>
                    <a:lnTo>
                      <a:pt x="0" y="523"/>
                    </a:lnTo>
                    <a:lnTo>
                      <a:pt x="1" y="554"/>
                    </a:lnTo>
                    <a:lnTo>
                      <a:pt x="3" y="583"/>
                    </a:lnTo>
                    <a:lnTo>
                      <a:pt x="6" y="612"/>
                    </a:lnTo>
                    <a:lnTo>
                      <a:pt x="11" y="640"/>
                    </a:lnTo>
                    <a:lnTo>
                      <a:pt x="17" y="667"/>
                    </a:lnTo>
                    <a:lnTo>
                      <a:pt x="25" y="693"/>
                    </a:lnTo>
                    <a:lnTo>
                      <a:pt x="33" y="718"/>
                    </a:lnTo>
                    <a:lnTo>
                      <a:pt x="42" y="743"/>
                    </a:lnTo>
                    <a:lnTo>
                      <a:pt x="53" y="767"/>
                    </a:lnTo>
                    <a:lnTo>
                      <a:pt x="66" y="790"/>
                    </a:lnTo>
                    <a:lnTo>
                      <a:pt x="78" y="811"/>
                    </a:lnTo>
                    <a:lnTo>
                      <a:pt x="93" y="832"/>
                    </a:lnTo>
                    <a:lnTo>
                      <a:pt x="108" y="851"/>
                    </a:lnTo>
                    <a:lnTo>
                      <a:pt x="124" y="871"/>
                    </a:lnTo>
                    <a:lnTo>
                      <a:pt x="141" y="888"/>
                    </a:lnTo>
                    <a:lnTo>
                      <a:pt x="160" y="906"/>
                    </a:lnTo>
                    <a:lnTo>
                      <a:pt x="178" y="921"/>
                    </a:lnTo>
                    <a:lnTo>
                      <a:pt x="199" y="937"/>
                    </a:lnTo>
                    <a:lnTo>
                      <a:pt x="219" y="950"/>
                    </a:lnTo>
                    <a:lnTo>
                      <a:pt x="241" y="964"/>
                    </a:lnTo>
                    <a:lnTo>
                      <a:pt x="264" y="976"/>
                    </a:lnTo>
                    <a:lnTo>
                      <a:pt x="286" y="987"/>
                    </a:lnTo>
                    <a:lnTo>
                      <a:pt x="311" y="997"/>
                    </a:lnTo>
                    <a:lnTo>
                      <a:pt x="336" y="1006"/>
                    </a:lnTo>
                    <a:lnTo>
                      <a:pt x="361" y="1014"/>
                    </a:lnTo>
                    <a:lnTo>
                      <a:pt x="387" y="1021"/>
                    </a:lnTo>
                    <a:lnTo>
                      <a:pt x="414" y="1026"/>
                    </a:lnTo>
                    <a:lnTo>
                      <a:pt x="441" y="1032"/>
                    </a:lnTo>
                    <a:lnTo>
                      <a:pt x="470" y="1036"/>
                    </a:lnTo>
                    <a:lnTo>
                      <a:pt x="497" y="1038"/>
                    </a:lnTo>
                    <a:lnTo>
                      <a:pt x="526" y="1040"/>
                    </a:lnTo>
                    <a:lnTo>
                      <a:pt x="556" y="1040"/>
                    </a:lnTo>
                    <a:lnTo>
                      <a:pt x="577" y="1040"/>
                    </a:lnTo>
                    <a:lnTo>
                      <a:pt x="598" y="1039"/>
                    </a:lnTo>
                    <a:lnTo>
                      <a:pt x="619" y="1038"/>
                    </a:lnTo>
                    <a:lnTo>
                      <a:pt x="639" y="1036"/>
                    </a:lnTo>
                    <a:lnTo>
                      <a:pt x="660" y="1033"/>
                    </a:lnTo>
                    <a:lnTo>
                      <a:pt x="681" y="1029"/>
                    </a:lnTo>
                    <a:lnTo>
                      <a:pt x="700" y="1025"/>
                    </a:lnTo>
                    <a:lnTo>
                      <a:pt x="720" y="1021"/>
                    </a:lnTo>
                    <a:lnTo>
                      <a:pt x="739" y="1016"/>
                    </a:lnTo>
                    <a:lnTo>
                      <a:pt x="759" y="1011"/>
                    </a:lnTo>
                    <a:lnTo>
                      <a:pt x="777" y="1005"/>
                    </a:lnTo>
                    <a:lnTo>
                      <a:pt x="796" y="998"/>
                    </a:lnTo>
                    <a:lnTo>
                      <a:pt x="815" y="990"/>
                    </a:lnTo>
                    <a:lnTo>
                      <a:pt x="832" y="982"/>
                    </a:lnTo>
                    <a:lnTo>
                      <a:pt x="850" y="973"/>
                    </a:lnTo>
                    <a:lnTo>
                      <a:pt x="867" y="964"/>
                    </a:lnTo>
                    <a:lnTo>
                      <a:pt x="884" y="954"/>
                    </a:lnTo>
                    <a:lnTo>
                      <a:pt x="900" y="943"/>
                    </a:lnTo>
                    <a:lnTo>
                      <a:pt x="915" y="932"/>
                    </a:lnTo>
                    <a:lnTo>
                      <a:pt x="931" y="920"/>
                    </a:lnTo>
                    <a:lnTo>
                      <a:pt x="945" y="908"/>
                    </a:lnTo>
                    <a:lnTo>
                      <a:pt x="960" y="895"/>
                    </a:lnTo>
                    <a:lnTo>
                      <a:pt x="973" y="881"/>
                    </a:lnTo>
                    <a:lnTo>
                      <a:pt x="986" y="867"/>
                    </a:lnTo>
                    <a:lnTo>
                      <a:pt x="998" y="851"/>
                    </a:lnTo>
                    <a:lnTo>
                      <a:pt x="1010" y="836"/>
                    </a:lnTo>
                    <a:lnTo>
                      <a:pt x="1021" y="819"/>
                    </a:lnTo>
                    <a:lnTo>
                      <a:pt x="1032" y="802"/>
                    </a:lnTo>
                    <a:lnTo>
                      <a:pt x="1041" y="784"/>
                    </a:lnTo>
                    <a:lnTo>
                      <a:pt x="1050" y="766"/>
                    </a:lnTo>
                    <a:lnTo>
                      <a:pt x="1059" y="747"/>
                    </a:lnTo>
                    <a:lnTo>
                      <a:pt x="1066" y="727"/>
                    </a:lnTo>
                    <a:lnTo>
                      <a:pt x="713" y="727"/>
                    </a:lnTo>
                    <a:lnTo>
                      <a:pt x="706" y="736"/>
                    </a:lnTo>
                    <a:lnTo>
                      <a:pt x="699" y="744"/>
                    </a:lnTo>
                    <a:lnTo>
                      <a:pt x="692" y="751"/>
                    </a:lnTo>
                    <a:lnTo>
                      <a:pt x="684" y="759"/>
                    </a:lnTo>
                    <a:lnTo>
                      <a:pt x="674" y="765"/>
                    </a:lnTo>
                    <a:lnTo>
                      <a:pt x="665" y="770"/>
                    </a:lnTo>
                    <a:lnTo>
                      <a:pt x="655" y="776"/>
                    </a:lnTo>
                    <a:lnTo>
                      <a:pt x="645" y="780"/>
                    </a:lnTo>
                    <a:lnTo>
                      <a:pt x="634" y="784"/>
                    </a:lnTo>
                    <a:lnTo>
                      <a:pt x="623" y="788"/>
                    </a:lnTo>
                    <a:lnTo>
                      <a:pt x="612" y="791"/>
                    </a:lnTo>
                    <a:lnTo>
                      <a:pt x="600" y="794"/>
                    </a:lnTo>
                    <a:lnTo>
                      <a:pt x="589" y="796"/>
                    </a:lnTo>
                    <a:lnTo>
                      <a:pt x="578" y="797"/>
                    </a:lnTo>
                    <a:lnTo>
                      <a:pt x="565" y="798"/>
                    </a:lnTo>
                    <a:lnTo>
                      <a:pt x="554" y="798"/>
                    </a:lnTo>
                    <a:lnTo>
                      <a:pt x="532" y="797"/>
                    </a:lnTo>
                    <a:lnTo>
                      <a:pt x="512" y="794"/>
                    </a:lnTo>
                    <a:lnTo>
                      <a:pt x="493" y="790"/>
                    </a:lnTo>
                    <a:lnTo>
                      <a:pt x="476" y="783"/>
                    </a:lnTo>
                    <a:lnTo>
                      <a:pt x="459" y="776"/>
                    </a:lnTo>
                    <a:lnTo>
                      <a:pt x="444" y="767"/>
                    </a:lnTo>
                    <a:lnTo>
                      <a:pt x="429" y="756"/>
                    </a:lnTo>
                    <a:lnTo>
                      <a:pt x="417" y="743"/>
                    </a:lnTo>
                    <a:lnTo>
                      <a:pt x="406" y="730"/>
                    </a:lnTo>
                    <a:lnTo>
                      <a:pt x="395" y="715"/>
                    </a:lnTo>
                    <a:lnTo>
                      <a:pt x="386" y="700"/>
                    </a:lnTo>
                    <a:lnTo>
                      <a:pt x="379" y="682"/>
                    </a:lnTo>
                    <a:lnTo>
                      <a:pt x="373" y="665"/>
                    </a:lnTo>
                    <a:lnTo>
                      <a:pt x="368" y="645"/>
                    </a:lnTo>
                    <a:lnTo>
                      <a:pt x="363" y="626"/>
                    </a:lnTo>
                    <a:lnTo>
                      <a:pt x="361" y="605"/>
                    </a:lnTo>
                    <a:lnTo>
                      <a:pt x="1087" y="605"/>
                    </a:lnTo>
                    <a:close/>
                  </a:path>
                </a:pathLst>
              </a:custGeom>
              <a:solidFill>
                <a:srgbClr val="006D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18" name="Freeform 42"/>
              <p:cNvSpPr>
                <a:spLocks/>
              </p:cNvSpPr>
              <p:nvPr/>
            </p:nvSpPr>
            <p:spPr bwMode="auto">
              <a:xfrm>
                <a:off x="1279525" y="288926"/>
                <a:ext cx="115887" cy="114300"/>
              </a:xfrm>
              <a:custGeom>
                <a:avLst/>
                <a:gdLst>
                  <a:gd name="T0" fmla="*/ 377 w 1030"/>
                  <a:gd name="T1" fmla="*/ 1015 h 1015"/>
                  <a:gd name="T2" fmla="*/ 377 w 1030"/>
                  <a:gd name="T3" fmla="*/ 477 h 1015"/>
                  <a:gd name="T4" fmla="*/ 380 w 1030"/>
                  <a:gd name="T5" fmla="*/ 451 h 1015"/>
                  <a:gd name="T6" fmla="*/ 384 w 1030"/>
                  <a:gd name="T7" fmla="*/ 427 h 1015"/>
                  <a:gd name="T8" fmla="*/ 389 w 1030"/>
                  <a:gd name="T9" fmla="*/ 405 h 1015"/>
                  <a:gd name="T10" fmla="*/ 396 w 1030"/>
                  <a:gd name="T11" fmla="*/ 386 h 1015"/>
                  <a:gd name="T12" fmla="*/ 403 w 1030"/>
                  <a:gd name="T13" fmla="*/ 369 h 1015"/>
                  <a:gd name="T14" fmla="*/ 418 w 1030"/>
                  <a:gd name="T15" fmla="*/ 349 h 1015"/>
                  <a:gd name="T16" fmla="*/ 440 w 1030"/>
                  <a:gd name="T17" fmla="*/ 328 h 1015"/>
                  <a:gd name="T18" fmla="*/ 465 w 1030"/>
                  <a:gd name="T19" fmla="*/ 314 h 1015"/>
                  <a:gd name="T20" fmla="*/ 491 w 1030"/>
                  <a:gd name="T21" fmla="*/ 305 h 1015"/>
                  <a:gd name="T22" fmla="*/ 517 w 1030"/>
                  <a:gd name="T23" fmla="*/ 301 h 1015"/>
                  <a:gd name="T24" fmla="*/ 548 w 1030"/>
                  <a:gd name="T25" fmla="*/ 302 h 1015"/>
                  <a:gd name="T26" fmla="*/ 573 w 1030"/>
                  <a:gd name="T27" fmla="*/ 306 h 1015"/>
                  <a:gd name="T28" fmla="*/ 588 w 1030"/>
                  <a:gd name="T29" fmla="*/ 313 h 1015"/>
                  <a:gd name="T30" fmla="*/ 601 w 1030"/>
                  <a:gd name="T31" fmla="*/ 319 h 1015"/>
                  <a:gd name="T32" fmla="*/ 611 w 1030"/>
                  <a:gd name="T33" fmla="*/ 328 h 1015"/>
                  <a:gd name="T34" fmla="*/ 625 w 1030"/>
                  <a:gd name="T35" fmla="*/ 344 h 1015"/>
                  <a:gd name="T36" fmla="*/ 638 w 1030"/>
                  <a:gd name="T37" fmla="*/ 369 h 1015"/>
                  <a:gd name="T38" fmla="*/ 646 w 1030"/>
                  <a:gd name="T39" fmla="*/ 400 h 1015"/>
                  <a:gd name="T40" fmla="*/ 650 w 1030"/>
                  <a:gd name="T41" fmla="*/ 435 h 1015"/>
                  <a:gd name="T42" fmla="*/ 652 w 1030"/>
                  <a:gd name="T43" fmla="*/ 475 h 1015"/>
                  <a:gd name="T44" fmla="*/ 652 w 1030"/>
                  <a:gd name="T45" fmla="*/ 1015 h 1015"/>
                  <a:gd name="T46" fmla="*/ 1030 w 1030"/>
                  <a:gd name="T47" fmla="*/ 335 h 1015"/>
                  <a:gd name="T48" fmla="*/ 1028 w 1030"/>
                  <a:gd name="T49" fmla="*/ 294 h 1015"/>
                  <a:gd name="T50" fmla="*/ 1023 w 1030"/>
                  <a:gd name="T51" fmla="*/ 256 h 1015"/>
                  <a:gd name="T52" fmla="*/ 1015 w 1030"/>
                  <a:gd name="T53" fmla="*/ 220 h 1015"/>
                  <a:gd name="T54" fmla="*/ 1003 w 1030"/>
                  <a:gd name="T55" fmla="*/ 187 h 1015"/>
                  <a:gd name="T56" fmla="*/ 987 w 1030"/>
                  <a:gd name="T57" fmla="*/ 157 h 1015"/>
                  <a:gd name="T58" fmla="*/ 970 w 1030"/>
                  <a:gd name="T59" fmla="*/ 129 h 1015"/>
                  <a:gd name="T60" fmla="*/ 950 w 1030"/>
                  <a:gd name="T61" fmla="*/ 105 h 1015"/>
                  <a:gd name="T62" fmla="*/ 927 w 1030"/>
                  <a:gd name="T63" fmla="*/ 82 h 1015"/>
                  <a:gd name="T64" fmla="*/ 903 w 1030"/>
                  <a:gd name="T65" fmla="*/ 62 h 1015"/>
                  <a:gd name="T66" fmla="*/ 876 w 1030"/>
                  <a:gd name="T67" fmla="*/ 46 h 1015"/>
                  <a:gd name="T68" fmla="*/ 848 w 1030"/>
                  <a:gd name="T69" fmla="*/ 31 h 1015"/>
                  <a:gd name="T70" fmla="*/ 819 w 1030"/>
                  <a:gd name="T71" fmla="*/ 20 h 1015"/>
                  <a:gd name="T72" fmla="*/ 788 w 1030"/>
                  <a:gd name="T73" fmla="*/ 11 h 1015"/>
                  <a:gd name="T74" fmla="*/ 756 w 1030"/>
                  <a:gd name="T75" fmla="*/ 5 h 1015"/>
                  <a:gd name="T76" fmla="*/ 724 w 1030"/>
                  <a:gd name="T77" fmla="*/ 1 h 1015"/>
                  <a:gd name="T78" fmla="*/ 691 w 1030"/>
                  <a:gd name="T79" fmla="*/ 0 h 1015"/>
                  <a:gd name="T80" fmla="*/ 636 w 1030"/>
                  <a:gd name="T81" fmla="*/ 2 h 1015"/>
                  <a:gd name="T82" fmla="*/ 587 w 1030"/>
                  <a:gd name="T83" fmla="*/ 9 h 1015"/>
                  <a:gd name="T84" fmla="*/ 541 w 1030"/>
                  <a:gd name="T85" fmla="*/ 21 h 1015"/>
                  <a:gd name="T86" fmla="*/ 499 w 1030"/>
                  <a:gd name="T87" fmla="*/ 38 h 1015"/>
                  <a:gd name="T88" fmla="*/ 461 w 1030"/>
                  <a:gd name="T89" fmla="*/ 59 h 1015"/>
                  <a:gd name="T90" fmla="*/ 427 w 1030"/>
                  <a:gd name="T91" fmla="*/ 85 h 1015"/>
                  <a:gd name="T92" fmla="*/ 396 w 1030"/>
                  <a:gd name="T93" fmla="*/ 115 h 1015"/>
                  <a:gd name="T94" fmla="*/ 368 w 1030"/>
                  <a:gd name="T95" fmla="*/ 150 h 1015"/>
                  <a:gd name="T96" fmla="*/ 364 w 1030"/>
                  <a:gd name="T97" fmla="*/ 24 h 1015"/>
                  <a:gd name="T98" fmla="*/ 0 w 1030"/>
                  <a:gd name="T99" fmla="*/ 1015 h 1015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030"/>
                  <a:gd name="T151" fmla="*/ 0 h 1015"/>
                  <a:gd name="T152" fmla="*/ 1030 w 1030"/>
                  <a:gd name="T153" fmla="*/ 1015 h 1015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030" h="1015">
                    <a:moveTo>
                      <a:pt x="0" y="1015"/>
                    </a:moveTo>
                    <a:lnTo>
                      <a:pt x="377" y="1015"/>
                    </a:lnTo>
                    <a:lnTo>
                      <a:pt x="377" y="492"/>
                    </a:lnTo>
                    <a:lnTo>
                      <a:pt x="377" y="477"/>
                    </a:lnTo>
                    <a:lnTo>
                      <a:pt x="379" y="464"/>
                    </a:lnTo>
                    <a:lnTo>
                      <a:pt x="380" y="451"/>
                    </a:lnTo>
                    <a:lnTo>
                      <a:pt x="382" y="438"/>
                    </a:lnTo>
                    <a:lnTo>
                      <a:pt x="384" y="427"/>
                    </a:lnTo>
                    <a:lnTo>
                      <a:pt x="386" y="416"/>
                    </a:lnTo>
                    <a:lnTo>
                      <a:pt x="389" y="405"/>
                    </a:lnTo>
                    <a:lnTo>
                      <a:pt x="392" y="395"/>
                    </a:lnTo>
                    <a:lnTo>
                      <a:pt x="396" y="386"/>
                    </a:lnTo>
                    <a:lnTo>
                      <a:pt x="399" y="378"/>
                    </a:lnTo>
                    <a:lnTo>
                      <a:pt x="403" y="369"/>
                    </a:lnTo>
                    <a:lnTo>
                      <a:pt x="408" y="362"/>
                    </a:lnTo>
                    <a:lnTo>
                      <a:pt x="418" y="349"/>
                    </a:lnTo>
                    <a:lnTo>
                      <a:pt x="429" y="337"/>
                    </a:lnTo>
                    <a:lnTo>
                      <a:pt x="440" y="328"/>
                    </a:lnTo>
                    <a:lnTo>
                      <a:pt x="453" y="320"/>
                    </a:lnTo>
                    <a:lnTo>
                      <a:pt x="465" y="314"/>
                    </a:lnTo>
                    <a:lnTo>
                      <a:pt x="477" y="309"/>
                    </a:lnTo>
                    <a:lnTo>
                      <a:pt x="491" y="305"/>
                    </a:lnTo>
                    <a:lnTo>
                      <a:pt x="503" y="303"/>
                    </a:lnTo>
                    <a:lnTo>
                      <a:pt x="517" y="301"/>
                    </a:lnTo>
                    <a:lnTo>
                      <a:pt x="529" y="301"/>
                    </a:lnTo>
                    <a:lnTo>
                      <a:pt x="548" y="302"/>
                    </a:lnTo>
                    <a:lnTo>
                      <a:pt x="566" y="304"/>
                    </a:lnTo>
                    <a:lnTo>
                      <a:pt x="573" y="306"/>
                    </a:lnTo>
                    <a:lnTo>
                      <a:pt x="581" y="310"/>
                    </a:lnTo>
                    <a:lnTo>
                      <a:pt x="588" y="313"/>
                    </a:lnTo>
                    <a:lnTo>
                      <a:pt x="595" y="316"/>
                    </a:lnTo>
                    <a:lnTo>
                      <a:pt x="601" y="319"/>
                    </a:lnTo>
                    <a:lnTo>
                      <a:pt x="606" y="323"/>
                    </a:lnTo>
                    <a:lnTo>
                      <a:pt x="611" y="328"/>
                    </a:lnTo>
                    <a:lnTo>
                      <a:pt x="616" y="332"/>
                    </a:lnTo>
                    <a:lnTo>
                      <a:pt x="625" y="344"/>
                    </a:lnTo>
                    <a:lnTo>
                      <a:pt x="632" y="356"/>
                    </a:lnTo>
                    <a:lnTo>
                      <a:pt x="638" y="369"/>
                    </a:lnTo>
                    <a:lnTo>
                      <a:pt x="642" y="384"/>
                    </a:lnTo>
                    <a:lnTo>
                      <a:pt x="646" y="400"/>
                    </a:lnTo>
                    <a:lnTo>
                      <a:pt x="648" y="418"/>
                    </a:lnTo>
                    <a:lnTo>
                      <a:pt x="650" y="435"/>
                    </a:lnTo>
                    <a:lnTo>
                      <a:pt x="651" y="455"/>
                    </a:lnTo>
                    <a:lnTo>
                      <a:pt x="652" y="475"/>
                    </a:lnTo>
                    <a:lnTo>
                      <a:pt x="652" y="496"/>
                    </a:lnTo>
                    <a:lnTo>
                      <a:pt x="652" y="1015"/>
                    </a:lnTo>
                    <a:lnTo>
                      <a:pt x="1030" y="1015"/>
                    </a:lnTo>
                    <a:lnTo>
                      <a:pt x="1030" y="335"/>
                    </a:lnTo>
                    <a:lnTo>
                      <a:pt x="1030" y="315"/>
                    </a:lnTo>
                    <a:lnTo>
                      <a:pt x="1028" y="294"/>
                    </a:lnTo>
                    <a:lnTo>
                      <a:pt x="1026" y="275"/>
                    </a:lnTo>
                    <a:lnTo>
                      <a:pt x="1023" y="256"/>
                    </a:lnTo>
                    <a:lnTo>
                      <a:pt x="1019" y="237"/>
                    </a:lnTo>
                    <a:lnTo>
                      <a:pt x="1015" y="220"/>
                    </a:lnTo>
                    <a:lnTo>
                      <a:pt x="1009" y="203"/>
                    </a:lnTo>
                    <a:lnTo>
                      <a:pt x="1003" y="187"/>
                    </a:lnTo>
                    <a:lnTo>
                      <a:pt x="995" y="172"/>
                    </a:lnTo>
                    <a:lnTo>
                      <a:pt x="987" y="157"/>
                    </a:lnTo>
                    <a:lnTo>
                      <a:pt x="979" y="143"/>
                    </a:lnTo>
                    <a:lnTo>
                      <a:pt x="970" y="129"/>
                    </a:lnTo>
                    <a:lnTo>
                      <a:pt x="960" y="117"/>
                    </a:lnTo>
                    <a:lnTo>
                      <a:pt x="950" y="105"/>
                    </a:lnTo>
                    <a:lnTo>
                      <a:pt x="939" y="93"/>
                    </a:lnTo>
                    <a:lnTo>
                      <a:pt x="927" y="82"/>
                    </a:lnTo>
                    <a:lnTo>
                      <a:pt x="915" y="73"/>
                    </a:lnTo>
                    <a:lnTo>
                      <a:pt x="903" y="62"/>
                    </a:lnTo>
                    <a:lnTo>
                      <a:pt x="889" y="54"/>
                    </a:lnTo>
                    <a:lnTo>
                      <a:pt x="876" y="46"/>
                    </a:lnTo>
                    <a:lnTo>
                      <a:pt x="863" y="39"/>
                    </a:lnTo>
                    <a:lnTo>
                      <a:pt x="848" y="31"/>
                    </a:lnTo>
                    <a:lnTo>
                      <a:pt x="834" y="25"/>
                    </a:lnTo>
                    <a:lnTo>
                      <a:pt x="819" y="20"/>
                    </a:lnTo>
                    <a:lnTo>
                      <a:pt x="804" y="15"/>
                    </a:lnTo>
                    <a:lnTo>
                      <a:pt x="788" y="11"/>
                    </a:lnTo>
                    <a:lnTo>
                      <a:pt x="772" y="8"/>
                    </a:lnTo>
                    <a:lnTo>
                      <a:pt x="756" y="5"/>
                    </a:lnTo>
                    <a:lnTo>
                      <a:pt x="740" y="3"/>
                    </a:lnTo>
                    <a:lnTo>
                      <a:pt x="724" y="1"/>
                    </a:lnTo>
                    <a:lnTo>
                      <a:pt x="707" y="0"/>
                    </a:lnTo>
                    <a:lnTo>
                      <a:pt x="691" y="0"/>
                    </a:lnTo>
                    <a:lnTo>
                      <a:pt x="663" y="1"/>
                    </a:lnTo>
                    <a:lnTo>
                      <a:pt x="636" y="2"/>
                    </a:lnTo>
                    <a:lnTo>
                      <a:pt x="611" y="5"/>
                    </a:lnTo>
                    <a:lnTo>
                      <a:pt x="587" y="9"/>
                    </a:lnTo>
                    <a:lnTo>
                      <a:pt x="563" y="14"/>
                    </a:lnTo>
                    <a:lnTo>
                      <a:pt x="541" y="21"/>
                    </a:lnTo>
                    <a:lnTo>
                      <a:pt x="520" y="28"/>
                    </a:lnTo>
                    <a:lnTo>
                      <a:pt x="499" y="38"/>
                    </a:lnTo>
                    <a:lnTo>
                      <a:pt x="479" y="48"/>
                    </a:lnTo>
                    <a:lnTo>
                      <a:pt x="461" y="59"/>
                    </a:lnTo>
                    <a:lnTo>
                      <a:pt x="443" y="72"/>
                    </a:lnTo>
                    <a:lnTo>
                      <a:pt x="427" y="85"/>
                    </a:lnTo>
                    <a:lnTo>
                      <a:pt x="411" y="99"/>
                    </a:lnTo>
                    <a:lnTo>
                      <a:pt x="396" y="115"/>
                    </a:lnTo>
                    <a:lnTo>
                      <a:pt x="382" y="132"/>
                    </a:lnTo>
                    <a:lnTo>
                      <a:pt x="368" y="150"/>
                    </a:lnTo>
                    <a:lnTo>
                      <a:pt x="364" y="150"/>
                    </a:lnTo>
                    <a:lnTo>
                      <a:pt x="364" y="24"/>
                    </a:lnTo>
                    <a:lnTo>
                      <a:pt x="0" y="24"/>
                    </a:lnTo>
                    <a:lnTo>
                      <a:pt x="0" y="1015"/>
                    </a:lnTo>
                    <a:close/>
                  </a:path>
                </a:pathLst>
              </a:custGeom>
              <a:solidFill>
                <a:srgbClr val="006D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19" name="Freeform 43"/>
              <p:cNvSpPr>
                <a:spLocks/>
              </p:cNvSpPr>
              <p:nvPr/>
            </p:nvSpPr>
            <p:spPr bwMode="auto">
              <a:xfrm>
                <a:off x="1412875" y="288926"/>
                <a:ext cx="119062" cy="117475"/>
              </a:xfrm>
              <a:custGeom>
                <a:avLst/>
                <a:gdLst>
                  <a:gd name="T0" fmla="*/ 1030 w 1052"/>
                  <a:gd name="T1" fmla="*/ 327 h 1040"/>
                  <a:gd name="T2" fmla="*/ 999 w 1052"/>
                  <a:gd name="T3" fmla="*/ 242 h 1040"/>
                  <a:gd name="T4" fmla="*/ 953 w 1052"/>
                  <a:gd name="T5" fmla="*/ 170 h 1040"/>
                  <a:gd name="T6" fmla="*/ 894 w 1052"/>
                  <a:gd name="T7" fmla="*/ 111 h 1040"/>
                  <a:gd name="T8" fmla="*/ 824 w 1052"/>
                  <a:gd name="T9" fmla="*/ 64 h 1040"/>
                  <a:gd name="T10" fmla="*/ 743 w 1052"/>
                  <a:gd name="T11" fmla="*/ 30 h 1040"/>
                  <a:gd name="T12" fmla="*/ 655 w 1052"/>
                  <a:gd name="T13" fmla="*/ 9 h 1040"/>
                  <a:gd name="T14" fmla="*/ 561 w 1052"/>
                  <a:gd name="T15" fmla="*/ 0 h 1040"/>
                  <a:gd name="T16" fmla="*/ 455 w 1052"/>
                  <a:gd name="T17" fmla="*/ 5 h 1040"/>
                  <a:gd name="T18" fmla="*/ 352 w 1052"/>
                  <a:gd name="T19" fmla="*/ 28 h 1040"/>
                  <a:gd name="T20" fmla="*/ 257 w 1052"/>
                  <a:gd name="T21" fmla="*/ 70 h 1040"/>
                  <a:gd name="T22" fmla="*/ 175 w 1052"/>
                  <a:gd name="T23" fmla="*/ 126 h 1040"/>
                  <a:gd name="T24" fmla="*/ 106 w 1052"/>
                  <a:gd name="T25" fmla="*/ 198 h 1040"/>
                  <a:gd name="T26" fmla="*/ 52 w 1052"/>
                  <a:gd name="T27" fmla="*/ 284 h 1040"/>
                  <a:gd name="T28" fmla="*/ 17 w 1052"/>
                  <a:gd name="T29" fmla="*/ 382 h 1040"/>
                  <a:gd name="T30" fmla="*/ 1 w 1052"/>
                  <a:gd name="T31" fmla="*/ 492 h 1040"/>
                  <a:gd name="T32" fmla="*/ 6 w 1052"/>
                  <a:gd name="T33" fmla="*/ 606 h 1040"/>
                  <a:gd name="T34" fmla="*/ 33 w 1052"/>
                  <a:gd name="T35" fmla="*/ 710 h 1040"/>
                  <a:gd name="T36" fmla="*/ 77 w 1052"/>
                  <a:gd name="T37" fmla="*/ 802 h 1040"/>
                  <a:gd name="T38" fmla="*/ 139 w 1052"/>
                  <a:gd name="T39" fmla="*/ 880 h 1040"/>
                  <a:gd name="T40" fmla="*/ 215 w 1052"/>
                  <a:gd name="T41" fmla="*/ 945 h 1040"/>
                  <a:gd name="T42" fmla="*/ 303 w 1052"/>
                  <a:gd name="T43" fmla="*/ 993 h 1040"/>
                  <a:gd name="T44" fmla="*/ 402 w 1052"/>
                  <a:gd name="T45" fmla="*/ 1025 h 1040"/>
                  <a:gd name="T46" fmla="*/ 508 w 1052"/>
                  <a:gd name="T47" fmla="*/ 1040 h 1040"/>
                  <a:gd name="T48" fmla="*/ 610 w 1052"/>
                  <a:gd name="T49" fmla="*/ 1037 h 1040"/>
                  <a:gd name="T50" fmla="*/ 703 w 1052"/>
                  <a:gd name="T51" fmla="*/ 1019 h 1040"/>
                  <a:gd name="T52" fmla="*/ 787 w 1052"/>
                  <a:gd name="T53" fmla="*/ 988 h 1040"/>
                  <a:gd name="T54" fmla="*/ 864 w 1052"/>
                  <a:gd name="T55" fmla="*/ 944 h 1040"/>
                  <a:gd name="T56" fmla="*/ 929 w 1052"/>
                  <a:gd name="T57" fmla="*/ 887 h 1040"/>
                  <a:gd name="T58" fmla="*/ 982 w 1052"/>
                  <a:gd name="T59" fmla="*/ 818 h 1040"/>
                  <a:gd name="T60" fmla="*/ 1022 w 1052"/>
                  <a:gd name="T61" fmla="*/ 738 h 1040"/>
                  <a:gd name="T62" fmla="*/ 1048 w 1052"/>
                  <a:gd name="T63" fmla="*/ 645 h 1040"/>
                  <a:gd name="T64" fmla="*/ 686 w 1052"/>
                  <a:gd name="T65" fmla="*/ 648 h 1040"/>
                  <a:gd name="T66" fmla="*/ 663 w 1052"/>
                  <a:gd name="T67" fmla="*/ 701 h 1040"/>
                  <a:gd name="T68" fmla="*/ 625 w 1052"/>
                  <a:gd name="T69" fmla="*/ 740 h 1040"/>
                  <a:gd name="T70" fmla="*/ 573 w 1052"/>
                  <a:gd name="T71" fmla="*/ 763 h 1040"/>
                  <a:gd name="T72" fmla="*/ 519 w 1052"/>
                  <a:gd name="T73" fmla="*/ 764 h 1040"/>
                  <a:gd name="T74" fmla="*/ 474 w 1052"/>
                  <a:gd name="T75" fmla="*/ 753 h 1040"/>
                  <a:gd name="T76" fmla="*/ 441 w 1052"/>
                  <a:gd name="T77" fmla="*/ 733 h 1040"/>
                  <a:gd name="T78" fmla="*/ 417 w 1052"/>
                  <a:gd name="T79" fmla="*/ 705 h 1040"/>
                  <a:gd name="T80" fmla="*/ 392 w 1052"/>
                  <a:gd name="T81" fmla="*/ 652 h 1040"/>
                  <a:gd name="T82" fmla="*/ 380 w 1052"/>
                  <a:gd name="T83" fmla="*/ 566 h 1040"/>
                  <a:gd name="T84" fmla="*/ 380 w 1052"/>
                  <a:gd name="T85" fmla="*/ 475 h 1040"/>
                  <a:gd name="T86" fmla="*/ 392 w 1052"/>
                  <a:gd name="T87" fmla="*/ 390 h 1040"/>
                  <a:gd name="T88" fmla="*/ 417 w 1052"/>
                  <a:gd name="T89" fmla="*/ 336 h 1040"/>
                  <a:gd name="T90" fmla="*/ 441 w 1052"/>
                  <a:gd name="T91" fmla="*/ 308 h 1040"/>
                  <a:gd name="T92" fmla="*/ 474 w 1052"/>
                  <a:gd name="T93" fmla="*/ 287 h 1040"/>
                  <a:gd name="T94" fmla="*/ 519 w 1052"/>
                  <a:gd name="T95" fmla="*/ 276 h 1040"/>
                  <a:gd name="T96" fmla="*/ 572 w 1052"/>
                  <a:gd name="T97" fmla="*/ 277 h 1040"/>
                  <a:gd name="T98" fmla="*/ 621 w 1052"/>
                  <a:gd name="T99" fmla="*/ 293 h 1040"/>
                  <a:gd name="T100" fmla="*/ 656 w 1052"/>
                  <a:gd name="T101" fmla="*/ 325 h 1040"/>
                  <a:gd name="T102" fmla="*/ 677 w 1052"/>
                  <a:gd name="T103" fmla="*/ 372 h 104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052"/>
                  <a:gd name="T157" fmla="*/ 0 h 1040"/>
                  <a:gd name="T158" fmla="*/ 1052 w 1052"/>
                  <a:gd name="T159" fmla="*/ 1040 h 1040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052" h="1040">
                    <a:moveTo>
                      <a:pt x="1041" y="400"/>
                    </a:moveTo>
                    <a:lnTo>
                      <a:pt x="1038" y="375"/>
                    </a:lnTo>
                    <a:lnTo>
                      <a:pt x="1034" y="351"/>
                    </a:lnTo>
                    <a:lnTo>
                      <a:pt x="1030" y="327"/>
                    </a:lnTo>
                    <a:lnTo>
                      <a:pt x="1023" y="304"/>
                    </a:lnTo>
                    <a:lnTo>
                      <a:pt x="1016" y="283"/>
                    </a:lnTo>
                    <a:lnTo>
                      <a:pt x="1008" y="262"/>
                    </a:lnTo>
                    <a:lnTo>
                      <a:pt x="999" y="242"/>
                    </a:lnTo>
                    <a:lnTo>
                      <a:pt x="988" y="223"/>
                    </a:lnTo>
                    <a:lnTo>
                      <a:pt x="978" y="205"/>
                    </a:lnTo>
                    <a:lnTo>
                      <a:pt x="966" y="187"/>
                    </a:lnTo>
                    <a:lnTo>
                      <a:pt x="953" y="170"/>
                    </a:lnTo>
                    <a:lnTo>
                      <a:pt x="940" y="154"/>
                    </a:lnTo>
                    <a:lnTo>
                      <a:pt x="925" y="139"/>
                    </a:lnTo>
                    <a:lnTo>
                      <a:pt x="910" y="124"/>
                    </a:lnTo>
                    <a:lnTo>
                      <a:pt x="894" y="111"/>
                    </a:lnTo>
                    <a:lnTo>
                      <a:pt x="877" y="97"/>
                    </a:lnTo>
                    <a:lnTo>
                      <a:pt x="860" y="86"/>
                    </a:lnTo>
                    <a:lnTo>
                      <a:pt x="842" y="75"/>
                    </a:lnTo>
                    <a:lnTo>
                      <a:pt x="824" y="64"/>
                    </a:lnTo>
                    <a:lnTo>
                      <a:pt x="804" y="54"/>
                    </a:lnTo>
                    <a:lnTo>
                      <a:pt x="784" y="46"/>
                    </a:lnTo>
                    <a:lnTo>
                      <a:pt x="764" y="38"/>
                    </a:lnTo>
                    <a:lnTo>
                      <a:pt x="743" y="30"/>
                    </a:lnTo>
                    <a:lnTo>
                      <a:pt x="722" y="24"/>
                    </a:lnTo>
                    <a:lnTo>
                      <a:pt x="700" y="18"/>
                    </a:lnTo>
                    <a:lnTo>
                      <a:pt x="677" y="13"/>
                    </a:lnTo>
                    <a:lnTo>
                      <a:pt x="655" y="9"/>
                    </a:lnTo>
                    <a:lnTo>
                      <a:pt x="632" y="6"/>
                    </a:lnTo>
                    <a:lnTo>
                      <a:pt x="608" y="3"/>
                    </a:lnTo>
                    <a:lnTo>
                      <a:pt x="585" y="1"/>
                    </a:lnTo>
                    <a:lnTo>
                      <a:pt x="561" y="0"/>
                    </a:lnTo>
                    <a:lnTo>
                      <a:pt x="536" y="0"/>
                    </a:lnTo>
                    <a:lnTo>
                      <a:pt x="508" y="1"/>
                    </a:lnTo>
                    <a:lnTo>
                      <a:pt x="482" y="2"/>
                    </a:lnTo>
                    <a:lnTo>
                      <a:pt x="455" y="5"/>
                    </a:lnTo>
                    <a:lnTo>
                      <a:pt x="428" y="9"/>
                    </a:lnTo>
                    <a:lnTo>
                      <a:pt x="402" y="14"/>
                    </a:lnTo>
                    <a:lnTo>
                      <a:pt x="377" y="21"/>
                    </a:lnTo>
                    <a:lnTo>
                      <a:pt x="352" y="28"/>
                    </a:lnTo>
                    <a:lnTo>
                      <a:pt x="327" y="37"/>
                    </a:lnTo>
                    <a:lnTo>
                      <a:pt x="303" y="47"/>
                    </a:lnTo>
                    <a:lnTo>
                      <a:pt x="280" y="57"/>
                    </a:lnTo>
                    <a:lnTo>
                      <a:pt x="257" y="70"/>
                    </a:lnTo>
                    <a:lnTo>
                      <a:pt x="235" y="82"/>
                    </a:lnTo>
                    <a:lnTo>
                      <a:pt x="215" y="95"/>
                    </a:lnTo>
                    <a:lnTo>
                      <a:pt x="194" y="111"/>
                    </a:lnTo>
                    <a:lnTo>
                      <a:pt x="175" y="126"/>
                    </a:lnTo>
                    <a:lnTo>
                      <a:pt x="156" y="143"/>
                    </a:lnTo>
                    <a:lnTo>
                      <a:pt x="139" y="160"/>
                    </a:lnTo>
                    <a:lnTo>
                      <a:pt x="122" y="179"/>
                    </a:lnTo>
                    <a:lnTo>
                      <a:pt x="106" y="198"/>
                    </a:lnTo>
                    <a:lnTo>
                      <a:pt x="91" y="218"/>
                    </a:lnTo>
                    <a:lnTo>
                      <a:pt x="77" y="240"/>
                    </a:lnTo>
                    <a:lnTo>
                      <a:pt x="65" y="261"/>
                    </a:lnTo>
                    <a:lnTo>
                      <a:pt x="52" y="284"/>
                    </a:lnTo>
                    <a:lnTo>
                      <a:pt x="42" y="308"/>
                    </a:lnTo>
                    <a:lnTo>
                      <a:pt x="33" y="331"/>
                    </a:lnTo>
                    <a:lnTo>
                      <a:pt x="24" y="356"/>
                    </a:lnTo>
                    <a:lnTo>
                      <a:pt x="17" y="382"/>
                    </a:lnTo>
                    <a:lnTo>
                      <a:pt x="11" y="408"/>
                    </a:lnTo>
                    <a:lnTo>
                      <a:pt x="6" y="435"/>
                    </a:lnTo>
                    <a:lnTo>
                      <a:pt x="3" y="463"/>
                    </a:lnTo>
                    <a:lnTo>
                      <a:pt x="1" y="492"/>
                    </a:lnTo>
                    <a:lnTo>
                      <a:pt x="0" y="521"/>
                    </a:lnTo>
                    <a:lnTo>
                      <a:pt x="1" y="550"/>
                    </a:lnTo>
                    <a:lnTo>
                      <a:pt x="3" y="578"/>
                    </a:lnTo>
                    <a:lnTo>
                      <a:pt x="6" y="606"/>
                    </a:lnTo>
                    <a:lnTo>
                      <a:pt x="11" y="633"/>
                    </a:lnTo>
                    <a:lnTo>
                      <a:pt x="17" y="660"/>
                    </a:lnTo>
                    <a:lnTo>
                      <a:pt x="24" y="686"/>
                    </a:lnTo>
                    <a:lnTo>
                      <a:pt x="33" y="710"/>
                    </a:lnTo>
                    <a:lnTo>
                      <a:pt x="42" y="734"/>
                    </a:lnTo>
                    <a:lnTo>
                      <a:pt x="52" y="758"/>
                    </a:lnTo>
                    <a:lnTo>
                      <a:pt x="65" y="780"/>
                    </a:lnTo>
                    <a:lnTo>
                      <a:pt x="77" y="802"/>
                    </a:lnTo>
                    <a:lnTo>
                      <a:pt x="91" y="822"/>
                    </a:lnTo>
                    <a:lnTo>
                      <a:pt x="106" y="843"/>
                    </a:lnTo>
                    <a:lnTo>
                      <a:pt x="122" y="863"/>
                    </a:lnTo>
                    <a:lnTo>
                      <a:pt x="139" y="880"/>
                    </a:lnTo>
                    <a:lnTo>
                      <a:pt x="156" y="898"/>
                    </a:lnTo>
                    <a:lnTo>
                      <a:pt x="175" y="914"/>
                    </a:lnTo>
                    <a:lnTo>
                      <a:pt x="194" y="931"/>
                    </a:lnTo>
                    <a:lnTo>
                      <a:pt x="215" y="945"/>
                    </a:lnTo>
                    <a:lnTo>
                      <a:pt x="235" y="958"/>
                    </a:lnTo>
                    <a:lnTo>
                      <a:pt x="257" y="971"/>
                    </a:lnTo>
                    <a:lnTo>
                      <a:pt x="280" y="983"/>
                    </a:lnTo>
                    <a:lnTo>
                      <a:pt x="303" y="993"/>
                    </a:lnTo>
                    <a:lnTo>
                      <a:pt x="327" y="1003"/>
                    </a:lnTo>
                    <a:lnTo>
                      <a:pt x="352" y="1012"/>
                    </a:lnTo>
                    <a:lnTo>
                      <a:pt x="377" y="1019"/>
                    </a:lnTo>
                    <a:lnTo>
                      <a:pt x="402" y="1025"/>
                    </a:lnTo>
                    <a:lnTo>
                      <a:pt x="428" y="1031"/>
                    </a:lnTo>
                    <a:lnTo>
                      <a:pt x="455" y="1035"/>
                    </a:lnTo>
                    <a:lnTo>
                      <a:pt x="482" y="1038"/>
                    </a:lnTo>
                    <a:lnTo>
                      <a:pt x="508" y="1040"/>
                    </a:lnTo>
                    <a:lnTo>
                      <a:pt x="536" y="1040"/>
                    </a:lnTo>
                    <a:lnTo>
                      <a:pt x="561" y="1040"/>
                    </a:lnTo>
                    <a:lnTo>
                      <a:pt x="586" y="1039"/>
                    </a:lnTo>
                    <a:lnTo>
                      <a:pt x="610" y="1037"/>
                    </a:lnTo>
                    <a:lnTo>
                      <a:pt x="634" y="1034"/>
                    </a:lnTo>
                    <a:lnTo>
                      <a:pt x="658" y="1029"/>
                    </a:lnTo>
                    <a:lnTo>
                      <a:pt x="680" y="1024"/>
                    </a:lnTo>
                    <a:lnTo>
                      <a:pt x="703" y="1019"/>
                    </a:lnTo>
                    <a:lnTo>
                      <a:pt x="725" y="1013"/>
                    </a:lnTo>
                    <a:lnTo>
                      <a:pt x="746" y="1005"/>
                    </a:lnTo>
                    <a:lnTo>
                      <a:pt x="767" y="998"/>
                    </a:lnTo>
                    <a:lnTo>
                      <a:pt x="787" y="988"/>
                    </a:lnTo>
                    <a:lnTo>
                      <a:pt x="807" y="978"/>
                    </a:lnTo>
                    <a:lnTo>
                      <a:pt x="827" y="968"/>
                    </a:lnTo>
                    <a:lnTo>
                      <a:pt x="845" y="956"/>
                    </a:lnTo>
                    <a:lnTo>
                      <a:pt x="864" y="944"/>
                    </a:lnTo>
                    <a:lnTo>
                      <a:pt x="881" y="932"/>
                    </a:lnTo>
                    <a:lnTo>
                      <a:pt x="898" y="917"/>
                    </a:lnTo>
                    <a:lnTo>
                      <a:pt x="914" y="903"/>
                    </a:lnTo>
                    <a:lnTo>
                      <a:pt x="929" y="887"/>
                    </a:lnTo>
                    <a:lnTo>
                      <a:pt x="944" y="872"/>
                    </a:lnTo>
                    <a:lnTo>
                      <a:pt x="957" y="854"/>
                    </a:lnTo>
                    <a:lnTo>
                      <a:pt x="971" y="837"/>
                    </a:lnTo>
                    <a:lnTo>
                      <a:pt x="982" y="818"/>
                    </a:lnTo>
                    <a:lnTo>
                      <a:pt x="993" y="800"/>
                    </a:lnTo>
                    <a:lnTo>
                      <a:pt x="1005" y="779"/>
                    </a:lnTo>
                    <a:lnTo>
                      <a:pt x="1014" y="759"/>
                    </a:lnTo>
                    <a:lnTo>
                      <a:pt x="1022" y="738"/>
                    </a:lnTo>
                    <a:lnTo>
                      <a:pt x="1031" y="715"/>
                    </a:lnTo>
                    <a:lnTo>
                      <a:pt x="1038" y="693"/>
                    </a:lnTo>
                    <a:lnTo>
                      <a:pt x="1043" y="669"/>
                    </a:lnTo>
                    <a:lnTo>
                      <a:pt x="1048" y="645"/>
                    </a:lnTo>
                    <a:lnTo>
                      <a:pt x="1052" y="621"/>
                    </a:lnTo>
                    <a:lnTo>
                      <a:pt x="691" y="621"/>
                    </a:lnTo>
                    <a:lnTo>
                      <a:pt x="690" y="635"/>
                    </a:lnTo>
                    <a:lnTo>
                      <a:pt x="686" y="648"/>
                    </a:lnTo>
                    <a:lnTo>
                      <a:pt x="681" y="663"/>
                    </a:lnTo>
                    <a:lnTo>
                      <a:pt x="676" y="676"/>
                    </a:lnTo>
                    <a:lnTo>
                      <a:pt x="670" y="689"/>
                    </a:lnTo>
                    <a:lnTo>
                      <a:pt x="663" y="701"/>
                    </a:lnTo>
                    <a:lnTo>
                      <a:pt x="655" y="711"/>
                    </a:lnTo>
                    <a:lnTo>
                      <a:pt x="645" y="723"/>
                    </a:lnTo>
                    <a:lnTo>
                      <a:pt x="636" y="732"/>
                    </a:lnTo>
                    <a:lnTo>
                      <a:pt x="625" y="740"/>
                    </a:lnTo>
                    <a:lnTo>
                      <a:pt x="613" y="747"/>
                    </a:lnTo>
                    <a:lnTo>
                      <a:pt x="601" y="753"/>
                    </a:lnTo>
                    <a:lnTo>
                      <a:pt x="588" y="759"/>
                    </a:lnTo>
                    <a:lnTo>
                      <a:pt x="573" y="763"/>
                    </a:lnTo>
                    <a:lnTo>
                      <a:pt x="559" y="765"/>
                    </a:lnTo>
                    <a:lnTo>
                      <a:pt x="544" y="765"/>
                    </a:lnTo>
                    <a:lnTo>
                      <a:pt x="531" y="765"/>
                    </a:lnTo>
                    <a:lnTo>
                      <a:pt x="519" y="764"/>
                    </a:lnTo>
                    <a:lnTo>
                      <a:pt x="506" y="762"/>
                    </a:lnTo>
                    <a:lnTo>
                      <a:pt x="495" y="760"/>
                    </a:lnTo>
                    <a:lnTo>
                      <a:pt x="485" y="757"/>
                    </a:lnTo>
                    <a:lnTo>
                      <a:pt x="474" y="753"/>
                    </a:lnTo>
                    <a:lnTo>
                      <a:pt x="465" y="748"/>
                    </a:lnTo>
                    <a:lnTo>
                      <a:pt x="457" y="744"/>
                    </a:lnTo>
                    <a:lnTo>
                      <a:pt x="449" y="739"/>
                    </a:lnTo>
                    <a:lnTo>
                      <a:pt x="441" y="733"/>
                    </a:lnTo>
                    <a:lnTo>
                      <a:pt x="434" y="727"/>
                    </a:lnTo>
                    <a:lnTo>
                      <a:pt x="428" y="719"/>
                    </a:lnTo>
                    <a:lnTo>
                      <a:pt x="422" y="712"/>
                    </a:lnTo>
                    <a:lnTo>
                      <a:pt x="417" y="705"/>
                    </a:lnTo>
                    <a:lnTo>
                      <a:pt x="412" y="697"/>
                    </a:lnTo>
                    <a:lnTo>
                      <a:pt x="406" y="689"/>
                    </a:lnTo>
                    <a:lnTo>
                      <a:pt x="398" y="670"/>
                    </a:lnTo>
                    <a:lnTo>
                      <a:pt x="392" y="652"/>
                    </a:lnTo>
                    <a:lnTo>
                      <a:pt x="387" y="631"/>
                    </a:lnTo>
                    <a:lnTo>
                      <a:pt x="384" y="610"/>
                    </a:lnTo>
                    <a:lnTo>
                      <a:pt x="381" y="588"/>
                    </a:lnTo>
                    <a:lnTo>
                      <a:pt x="380" y="566"/>
                    </a:lnTo>
                    <a:lnTo>
                      <a:pt x="379" y="543"/>
                    </a:lnTo>
                    <a:lnTo>
                      <a:pt x="378" y="521"/>
                    </a:lnTo>
                    <a:lnTo>
                      <a:pt x="379" y="498"/>
                    </a:lnTo>
                    <a:lnTo>
                      <a:pt x="380" y="475"/>
                    </a:lnTo>
                    <a:lnTo>
                      <a:pt x="381" y="454"/>
                    </a:lnTo>
                    <a:lnTo>
                      <a:pt x="384" y="431"/>
                    </a:lnTo>
                    <a:lnTo>
                      <a:pt x="387" y="411"/>
                    </a:lnTo>
                    <a:lnTo>
                      <a:pt x="392" y="390"/>
                    </a:lnTo>
                    <a:lnTo>
                      <a:pt x="398" y="370"/>
                    </a:lnTo>
                    <a:lnTo>
                      <a:pt x="406" y="353"/>
                    </a:lnTo>
                    <a:lnTo>
                      <a:pt x="412" y="344"/>
                    </a:lnTo>
                    <a:lnTo>
                      <a:pt x="417" y="336"/>
                    </a:lnTo>
                    <a:lnTo>
                      <a:pt x="422" y="328"/>
                    </a:lnTo>
                    <a:lnTo>
                      <a:pt x="428" y="321"/>
                    </a:lnTo>
                    <a:lnTo>
                      <a:pt x="434" y="314"/>
                    </a:lnTo>
                    <a:lnTo>
                      <a:pt x="441" y="308"/>
                    </a:lnTo>
                    <a:lnTo>
                      <a:pt x="449" y="301"/>
                    </a:lnTo>
                    <a:lnTo>
                      <a:pt x="457" y="296"/>
                    </a:lnTo>
                    <a:lnTo>
                      <a:pt x="465" y="291"/>
                    </a:lnTo>
                    <a:lnTo>
                      <a:pt x="474" y="287"/>
                    </a:lnTo>
                    <a:lnTo>
                      <a:pt x="485" y="283"/>
                    </a:lnTo>
                    <a:lnTo>
                      <a:pt x="495" y="280"/>
                    </a:lnTo>
                    <a:lnTo>
                      <a:pt x="506" y="278"/>
                    </a:lnTo>
                    <a:lnTo>
                      <a:pt x="519" y="276"/>
                    </a:lnTo>
                    <a:lnTo>
                      <a:pt x="531" y="275"/>
                    </a:lnTo>
                    <a:lnTo>
                      <a:pt x="544" y="275"/>
                    </a:lnTo>
                    <a:lnTo>
                      <a:pt x="559" y="275"/>
                    </a:lnTo>
                    <a:lnTo>
                      <a:pt x="572" y="277"/>
                    </a:lnTo>
                    <a:lnTo>
                      <a:pt x="586" y="280"/>
                    </a:lnTo>
                    <a:lnTo>
                      <a:pt x="598" y="283"/>
                    </a:lnTo>
                    <a:lnTo>
                      <a:pt x="610" y="288"/>
                    </a:lnTo>
                    <a:lnTo>
                      <a:pt x="621" y="293"/>
                    </a:lnTo>
                    <a:lnTo>
                      <a:pt x="631" y="299"/>
                    </a:lnTo>
                    <a:lnTo>
                      <a:pt x="639" y="306"/>
                    </a:lnTo>
                    <a:lnTo>
                      <a:pt x="648" y="316"/>
                    </a:lnTo>
                    <a:lnTo>
                      <a:pt x="656" y="325"/>
                    </a:lnTo>
                    <a:lnTo>
                      <a:pt x="663" y="335"/>
                    </a:lnTo>
                    <a:lnTo>
                      <a:pt x="668" y="347"/>
                    </a:lnTo>
                    <a:lnTo>
                      <a:pt x="673" y="359"/>
                    </a:lnTo>
                    <a:lnTo>
                      <a:pt x="677" y="372"/>
                    </a:lnTo>
                    <a:lnTo>
                      <a:pt x="679" y="386"/>
                    </a:lnTo>
                    <a:lnTo>
                      <a:pt x="681" y="400"/>
                    </a:lnTo>
                    <a:lnTo>
                      <a:pt x="1041" y="400"/>
                    </a:lnTo>
                    <a:close/>
                  </a:path>
                </a:pathLst>
              </a:custGeom>
              <a:solidFill>
                <a:srgbClr val="006D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20" name="Freeform 44"/>
              <p:cNvSpPr>
                <a:spLocks noEditPoints="1"/>
              </p:cNvSpPr>
              <p:nvPr/>
            </p:nvSpPr>
            <p:spPr bwMode="auto">
              <a:xfrm>
                <a:off x="1543050" y="288926"/>
                <a:ext cx="122237" cy="117475"/>
              </a:xfrm>
              <a:custGeom>
                <a:avLst/>
                <a:gdLst>
                  <a:gd name="T0" fmla="*/ 377 w 1086"/>
                  <a:gd name="T1" fmla="*/ 353 h 1040"/>
                  <a:gd name="T2" fmla="*/ 413 w 1086"/>
                  <a:gd name="T3" fmla="*/ 296 h 1040"/>
                  <a:gd name="T4" fmla="*/ 465 w 1086"/>
                  <a:gd name="T5" fmla="*/ 259 h 1040"/>
                  <a:gd name="T6" fmla="*/ 537 w 1086"/>
                  <a:gd name="T7" fmla="*/ 243 h 1040"/>
                  <a:gd name="T8" fmla="*/ 609 w 1086"/>
                  <a:gd name="T9" fmla="*/ 250 h 1040"/>
                  <a:gd name="T10" fmla="*/ 665 w 1086"/>
                  <a:gd name="T11" fmla="*/ 280 h 1040"/>
                  <a:gd name="T12" fmla="*/ 704 w 1086"/>
                  <a:gd name="T13" fmla="*/ 329 h 1040"/>
                  <a:gd name="T14" fmla="*/ 723 w 1086"/>
                  <a:gd name="T15" fmla="*/ 391 h 1040"/>
                  <a:gd name="T16" fmla="*/ 1085 w 1086"/>
                  <a:gd name="T17" fmla="*/ 569 h 1040"/>
                  <a:gd name="T18" fmla="*/ 1074 w 1086"/>
                  <a:gd name="T19" fmla="*/ 436 h 1040"/>
                  <a:gd name="T20" fmla="*/ 1044 w 1086"/>
                  <a:gd name="T21" fmla="*/ 320 h 1040"/>
                  <a:gd name="T22" fmla="*/ 999 w 1086"/>
                  <a:gd name="T23" fmla="*/ 221 h 1040"/>
                  <a:gd name="T24" fmla="*/ 934 w 1086"/>
                  <a:gd name="T25" fmla="*/ 139 h 1040"/>
                  <a:gd name="T26" fmla="*/ 852 w 1086"/>
                  <a:gd name="T27" fmla="*/ 75 h 1040"/>
                  <a:gd name="T28" fmla="*/ 750 w 1086"/>
                  <a:gd name="T29" fmla="*/ 30 h 1040"/>
                  <a:gd name="T30" fmla="*/ 628 w 1086"/>
                  <a:gd name="T31" fmla="*/ 6 h 1040"/>
                  <a:gd name="T32" fmla="*/ 494 w 1086"/>
                  <a:gd name="T33" fmla="*/ 1 h 1040"/>
                  <a:gd name="T34" fmla="*/ 384 w 1086"/>
                  <a:gd name="T35" fmla="*/ 16 h 1040"/>
                  <a:gd name="T36" fmla="*/ 285 w 1086"/>
                  <a:gd name="T37" fmla="*/ 51 h 1040"/>
                  <a:gd name="T38" fmla="*/ 200 w 1086"/>
                  <a:gd name="T39" fmla="*/ 104 h 1040"/>
                  <a:gd name="T40" fmla="*/ 127 w 1086"/>
                  <a:gd name="T41" fmla="*/ 172 h 1040"/>
                  <a:gd name="T42" fmla="*/ 70 w 1086"/>
                  <a:gd name="T43" fmla="*/ 252 h 1040"/>
                  <a:gd name="T44" fmla="*/ 29 w 1086"/>
                  <a:gd name="T45" fmla="*/ 344 h 1040"/>
                  <a:gd name="T46" fmla="*/ 5 w 1086"/>
                  <a:gd name="T47" fmla="*/ 443 h 1040"/>
                  <a:gd name="T48" fmla="*/ 0 w 1086"/>
                  <a:gd name="T49" fmla="*/ 554 h 1040"/>
                  <a:gd name="T50" fmla="*/ 16 w 1086"/>
                  <a:gd name="T51" fmla="*/ 667 h 1040"/>
                  <a:gd name="T52" fmla="*/ 52 w 1086"/>
                  <a:gd name="T53" fmla="*/ 767 h 1040"/>
                  <a:gd name="T54" fmla="*/ 107 w 1086"/>
                  <a:gd name="T55" fmla="*/ 851 h 1040"/>
                  <a:gd name="T56" fmla="*/ 178 w 1086"/>
                  <a:gd name="T57" fmla="*/ 921 h 1040"/>
                  <a:gd name="T58" fmla="*/ 263 w 1086"/>
                  <a:gd name="T59" fmla="*/ 976 h 1040"/>
                  <a:gd name="T60" fmla="*/ 360 w 1086"/>
                  <a:gd name="T61" fmla="*/ 1014 h 1040"/>
                  <a:gd name="T62" fmla="*/ 469 w 1086"/>
                  <a:gd name="T63" fmla="*/ 1036 h 1040"/>
                  <a:gd name="T64" fmla="*/ 577 w 1086"/>
                  <a:gd name="T65" fmla="*/ 1040 h 1040"/>
                  <a:gd name="T66" fmla="*/ 659 w 1086"/>
                  <a:gd name="T67" fmla="*/ 1033 h 1040"/>
                  <a:gd name="T68" fmla="*/ 739 w 1086"/>
                  <a:gd name="T69" fmla="*/ 1016 h 1040"/>
                  <a:gd name="T70" fmla="*/ 814 w 1086"/>
                  <a:gd name="T71" fmla="*/ 990 h 1040"/>
                  <a:gd name="T72" fmla="*/ 883 w 1086"/>
                  <a:gd name="T73" fmla="*/ 954 h 1040"/>
                  <a:gd name="T74" fmla="*/ 944 w 1086"/>
                  <a:gd name="T75" fmla="*/ 908 h 1040"/>
                  <a:gd name="T76" fmla="*/ 998 w 1086"/>
                  <a:gd name="T77" fmla="*/ 851 h 1040"/>
                  <a:gd name="T78" fmla="*/ 1040 w 1086"/>
                  <a:gd name="T79" fmla="*/ 784 h 1040"/>
                  <a:gd name="T80" fmla="*/ 712 w 1086"/>
                  <a:gd name="T81" fmla="*/ 727 h 1040"/>
                  <a:gd name="T82" fmla="*/ 683 w 1086"/>
                  <a:gd name="T83" fmla="*/ 759 h 1040"/>
                  <a:gd name="T84" fmla="*/ 645 w 1086"/>
                  <a:gd name="T85" fmla="*/ 780 h 1040"/>
                  <a:gd name="T86" fmla="*/ 599 w 1086"/>
                  <a:gd name="T87" fmla="*/ 794 h 1040"/>
                  <a:gd name="T88" fmla="*/ 553 w 1086"/>
                  <a:gd name="T89" fmla="*/ 798 h 1040"/>
                  <a:gd name="T90" fmla="*/ 475 w 1086"/>
                  <a:gd name="T91" fmla="*/ 783 h 1040"/>
                  <a:gd name="T92" fmla="*/ 416 w 1086"/>
                  <a:gd name="T93" fmla="*/ 743 h 1040"/>
                  <a:gd name="T94" fmla="*/ 378 w 1086"/>
                  <a:gd name="T95" fmla="*/ 682 h 1040"/>
                  <a:gd name="T96" fmla="*/ 360 w 1086"/>
                  <a:gd name="T97" fmla="*/ 605 h 104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086"/>
                  <a:gd name="T148" fmla="*/ 0 h 1040"/>
                  <a:gd name="T149" fmla="*/ 1086 w 1086"/>
                  <a:gd name="T150" fmla="*/ 1040 h 104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086" h="1040">
                    <a:moveTo>
                      <a:pt x="362" y="408"/>
                    </a:moveTo>
                    <a:lnTo>
                      <a:pt x="367" y="389"/>
                    </a:lnTo>
                    <a:lnTo>
                      <a:pt x="371" y="370"/>
                    </a:lnTo>
                    <a:lnTo>
                      <a:pt x="377" y="353"/>
                    </a:lnTo>
                    <a:lnTo>
                      <a:pt x="384" y="337"/>
                    </a:lnTo>
                    <a:lnTo>
                      <a:pt x="392" y="322"/>
                    </a:lnTo>
                    <a:lnTo>
                      <a:pt x="402" y="309"/>
                    </a:lnTo>
                    <a:lnTo>
                      <a:pt x="413" y="296"/>
                    </a:lnTo>
                    <a:lnTo>
                      <a:pt x="424" y="285"/>
                    </a:lnTo>
                    <a:lnTo>
                      <a:pt x="437" y="276"/>
                    </a:lnTo>
                    <a:lnTo>
                      <a:pt x="451" y="266"/>
                    </a:lnTo>
                    <a:lnTo>
                      <a:pt x="465" y="259"/>
                    </a:lnTo>
                    <a:lnTo>
                      <a:pt x="482" y="253"/>
                    </a:lnTo>
                    <a:lnTo>
                      <a:pt x="499" y="248"/>
                    </a:lnTo>
                    <a:lnTo>
                      <a:pt x="517" y="245"/>
                    </a:lnTo>
                    <a:lnTo>
                      <a:pt x="537" y="243"/>
                    </a:lnTo>
                    <a:lnTo>
                      <a:pt x="557" y="242"/>
                    </a:lnTo>
                    <a:lnTo>
                      <a:pt x="576" y="243"/>
                    </a:lnTo>
                    <a:lnTo>
                      <a:pt x="592" y="246"/>
                    </a:lnTo>
                    <a:lnTo>
                      <a:pt x="609" y="250"/>
                    </a:lnTo>
                    <a:lnTo>
                      <a:pt x="624" y="255"/>
                    </a:lnTo>
                    <a:lnTo>
                      <a:pt x="638" y="262"/>
                    </a:lnTo>
                    <a:lnTo>
                      <a:pt x="653" y="270"/>
                    </a:lnTo>
                    <a:lnTo>
                      <a:pt x="665" y="280"/>
                    </a:lnTo>
                    <a:lnTo>
                      <a:pt x="677" y="291"/>
                    </a:lnTo>
                    <a:lnTo>
                      <a:pt x="687" y="302"/>
                    </a:lnTo>
                    <a:lnTo>
                      <a:pt x="696" y="316"/>
                    </a:lnTo>
                    <a:lnTo>
                      <a:pt x="704" y="329"/>
                    </a:lnTo>
                    <a:lnTo>
                      <a:pt x="712" y="344"/>
                    </a:lnTo>
                    <a:lnTo>
                      <a:pt x="717" y="359"/>
                    </a:lnTo>
                    <a:lnTo>
                      <a:pt x="720" y="374"/>
                    </a:lnTo>
                    <a:lnTo>
                      <a:pt x="723" y="391"/>
                    </a:lnTo>
                    <a:lnTo>
                      <a:pt x="723" y="408"/>
                    </a:lnTo>
                    <a:lnTo>
                      <a:pt x="362" y="408"/>
                    </a:lnTo>
                    <a:close/>
                    <a:moveTo>
                      <a:pt x="1086" y="605"/>
                    </a:moveTo>
                    <a:lnTo>
                      <a:pt x="1085" y="569"/>
                    </a:lnTo>
                    <a:lnTo>
                      <a:pt x="1084" y="534"/>
                    </a:lnTo>
                    <a:lnTo>
                      <a:pt x="1081" y="501"/>
                    </a:lnTo>
                    <a:lnTo>
                      <a:pt x="1078" y="468"/>
                    </a:lnTo>
                    <a:lnTo>
                      <a:pt x="1074" y="436"/>
                    </a:lnTo>
                    <a:lnTo>
                      <a:pt x="1068" y="405"/>
                    </a:lnTo>
                    <a:lnTo>
                      <a:pt x="1062" y="377"/>
                    </a:lnTo>
                    <a:lnTo>
                      <a:pt x="1053" y="348"/>
                    </a:lnTo>
                    <a:lnTo>
                      <a:pt x="1044" y="320"/>
                    </a:lnTo>
                    <a:lnTo>
                      <a:pt x="1035" y="293"/>
                    </a:lnTo>
                    <a:lnTo>
                      <a:pt x="1024" y="268"/>
                    </a:lnTo>
                    <a:lnTo>
                      <a:pt x="1011" y="244"/>
                    </a:lnTo>
                    <a:lnTo>
                      <a:pt x="999" y="221"/>
                    </a:lnTo>
                    <a:lnTo>
                      <a:pt x="984" y="198"/>
                    </a:lnTo>
                    <a:lnTo>
                      <a:pt x="969" y="178"/>
                    </a:lnTo>
                    <a:lnTo>
                      <a:pt x="953" y="157"/>
                    </a:lnTo>
                    <a:lnTo>
                      <a:pt x="934" y="139"/>
                    </a:lnTo>
                    <a:lnTo>
                      <a:pt x="915" y="121"/>
                    </a:lnTo>
                    <a:lnTo>
                      <a:pt x="895" y="105"/>
                    </a:lnTo>
                    <a:lnTo>
                      <a:pt x="874" y="89"/>
                    </a:lnTo>
                    <a:lnTo>
                      <a:pt x="852" y="75"/>
                    </a:lnTo>
                    <a:lnTo>
                      <a:pt x="828" y="62"/>
                    </a:lnTo>
                    <a:lnTo>
                      <a:pt x="803" y="50"/>
                    </a:lnTo>
                    <a:lnTo>
                      <a:pt x="776" y="40"/>
                    </a:lnTo>
                    <a:lnTo>
                      <a:pt x="750" y="30"/>
                    </a:lnTo>
                    <a:lnTo>
                      <a:pt x="721" y="22"/>
                    </a:lnTo>
                    <a:lnTo>
                      <a:pt x="691" y="15"/>
                    </a:lnTo>
                    <a:lnTo>
                      <a:pt x="660" y="10"/>
                    </a:lnTo>
                    <a:lnTo>
                      <a:pt x="628" y="6"/>
                    </a:lnTo>
                    <a:lnTo>
                      <a:pt x="594" y="2"/>
                    </a:lnTo>
                    <a:lnTo>
                      <a:pt x="559" y="1"/>
                    </a:lnTo>
                    <a:lnTo>
                      <a:pt x="523" y="0"/>
                    </a:lnTo>
                    <a:lnTo>
                      <a:pt x="494" y="1"/>
                    </a:lnTo>
                    <a:lnTo>
                      <a:pt x="465" y="3"/>
                    </a:lnTo>
                    <a:lnTo>
                      <a:pt x="438" y="6"/>
                    </a:lnTo>
                    <a:lnTo>
                      <a:pt x="411" y="10"/>
                    </a:lnTo>
                    <a:lnTo>
                      <a:pt x="384" y="16"/>
                    </a:lnTo>
                    <a:lnTo>
                      <a:pt x="358" y="23"/>
                    </a:lnTo>
                    <a:lnTo>
                      <a:pt x="334" y="31"/>
                    </a:lnTo>
                    <a:lnTo>
                      <a:pt x="309" y="41"/>
                    </a:lnTo>
                    <a:lnTo>
                      <a:pt x="285" y="51"/>
                    </a:lnTo>
                    <a:lnTo>
                      <a:pt x="263" y="62"/>
                    </a:lnTo>
                    <a:lnTo>
                      <a:pt x="241" y="76"/>
                    </a:lnTo>
                    <a:lnTo>
                      <a:pt x="219" y="89"/>
                    </a:lnTo>
                    <a:lnTo>
                      <a:pt x="200" y="104"/>
                    </a:lnTo>
                    <a:lnTo>
                      <a:pt x="180" y="119"/>
                    </a:lnTo>
                    <a:lnTo>
                      <a:pt x="162" y="136"/>
                    </a:lnTo>
                    <a:lnTo>
                      <a:pt x="144" y="153"/>
                    </a:lnTo>
                    <a:lnTo>
                      <a:pt x="127" y="172"/>
                    </a:lnTo>
                    <a:lnTo>
                      <a:pt x="111" y="190"/>
                    </a:lnTo>
                    <a:lnTo>
                      <a:pt x="97" y="210"/>
                    </a:lnTo>
                    <a:lnTo>
                      <a:pt x="82" y="230"/>
                    </a:lnTo>
                    <a:lnTo>
                      <a:pt x="70" y="252"/>
                    </a:lnTo>
                    <a:lnTo>
                      <a:pt x="58" y="274"/>
                    </a:lnTo>
                    <a:lnTo>
                      <a:pt x="47" y="296"/>
                    </a:lnTo>
                    <a:lnTo>
                      <a:pt x="37" y="319"/>
                    </a:lnTo>
                    <a:lnTo>
                      <a:pt x="29" y="344"/>
                    </a:lnTo>
                    <a:lnTo>
                      <a:pt x="21" y="367"/>
                    </a:lnTo>
                    <a:lnTo>
                      <a:pt x="14" y="392"/>
                    </a:lnTo>
                    <a:lnTo>
                      <a:pt x="9" y="418"/>
                    </a:lnTo>
                    <a:lnTo>
                      <a:pt x="5" y="443"/>
                    </a:lnTo>
                    <a:lnTo>
                      <a:pt x="2" y="469"/>
                    </a:lnTo>
                    <a:lnTo>
                      <a:pt x="0" y="496"/>
                    </a:lnTo>
                    <a:lnTo>
                      <a:pt x="0" y="523"/>
                    </a:lnTo>
                    <a:lnTo>
                      <a:pt x="0" y="554"/>
                    </a:lnTo>
                    <a:lnTo>
                      <a:pt x="2" y="583"/>
                    </a:lnTo>
                    <a:lnTo>
                      <a:pt x="6" y="612"/>
                    </a:lnTo>
                    <a:lnTo>
                      <a:pt x="10" y="640"/>
                    </a:lnTo>
                    <a:lnTo>
                      <a:pt x="16" y="667"/>
                    </a:lnTo>
                    <a:lnTo>
                      <a:pt x="24" y="693"/>
                    </a:lnTo>
                    <a:lnTo>
                      <a:pt x="32" y="718"/>
                    </a:lnTo>
                    <a:lnTo>
                      <a:pt x="42" y="743"/>
                    </a:lnTo>
                    <a:lnTo>
                      <a:pt x="52" y="767"/>
                    </a:lnTo>
                    <a:lnTo>
                      <a:pt x="65" y="790"/>
                    </a:lnTo>
                    <a:lnTo>
                      <a:pt x="78" y="811"/>
                    </a:lnTo>
                    <a:lnTo>
                      <a:pt x="92" y="832"/>
                    </a:lnTo>
                    <a:lnTo>
                      <a:pt x="107" y="851"/>
                    </a:lnTo>
                    <a:lnTo>
                      <a:pt x="124" y="871"/>
                    </a:lnTo>
                    <a:lnTo>
                      <a:pt x="140" y="888"/>
                    </a:lnTo>
                    <a:lnTo>
                      <a:pt x="159" y="906"/>
                    </a:lnTo>
                    <a:lnTo>
                      <a:pt x="178" y="921"/>
                    </a:lnTo>
                    <a:lnTo>
                      <a:pt x="198" y="937"/>
                    </a:lnTo>
                    <a:lnTo>
                      <a:pt x="218" y="950"/>
                    </a:lnTo>
                    <a:lnTo>
                      <a:pt x="240" y="964"/>
                    </a:lnTo>
                    <a:lnTo>
                      <a:pt x="263" y="976"/>
                    </a:lnTo>
                    <a:lnTo>
                      <a:pt x="286" y="987"/>
                    </a:lnTo>
                    <a:lnTo>
                      <a:pt x="310" y="997"/>
                    </a:lnTo>
                    <a:lnTo>
                      <a:pt x="335" y="1006"/>
                    </a:lnTo>
                    <a:lnTo>
                      <a:pt x="360" y="1014"/>
                    </a:lnTo>
                    <a:lnTo>
                      <a:pt x="386" y="1021"/>
                    </a:lnTo>
                    <a:lnTo>
                      <a:pt x="413" y="1026"/>
                    </a:lnTo>
                    <a:lnTo>
                      <a:pt x="441" y="1032"/>
                    </a:lnTo>
                    <a:lnTo>
                      <a:pt x="469" y="1036"/>
                    </a:lnTo>
                    <a:lnTo>
                      <a:pt x="497" y="1038"/>
                    </a:lnTo>
                    <a:lnTo>
                      <a:pt x="526" y="1040"/>
                    </a:lnTo>
                    <a:lnTo>
                      <a:pt x="555" y="1040"/>
                    </a:lnTo>
                    <a:lnTo>
                      <a:pt x="577" y="1040"/>
                    </a:lnTo>
                    <a:lnTo>
                      <a:pt x="597" y="1039"/>
                    </a:lnTo>
                    <a:lnTo>
                      <a:pt x="618" y="1038"/>
                    </a:lnTo>
                    <a:lnTo>
                      <a:pt x="638" y="1036"/>
                    </a:lnTo>
                    <a:lnTo>
                      <a:pt x="659" y="1033"/>
                    </a:lnTo>
                    <a:lnTo>
                      <a:pt x="680" y="1029"/>
                    </a:lnTo>
                    <a:lnTo>
                      <a:pt x="699" y="1025"/>
                    </a:lnTo>
                    <a:lnTo>
                      <a:pt x="720" y="1021"/>
                    </a:lnTo>
                    <a:lnTo>
                      <a:pt x="739" y="1016"/>
                    </a:lnTo>
                    <a:lnTo>
                      <a:pt x="758" y="1011"/>
                    </a:lnTo>
                    <a:lnTo>
                      <a:pt x="777" y="1005"/>
                    </a:lnTo>
                    <a:lnTo>
                      <a:pt x="796" y="998"/>
                    </a:lnTo>
                    <a:lnTo>
                      <a:pt x="814" y="990"/>
                    </a:lnTo>
                    <a:lnTo>
                      <a:pt x="832" y="982"/>
                    </a:lnTo>
                    <a:lnTo>
                      <a:pt x="850" y="973"/>
                    </a:lnTo>
                    <a:lnTo>
                      <a:pt x="866" y="964"/>
                    </a:lnTo>
                    <a:lnTo>
                      <a:pt x="883" y="954"/>
                    </a:lnTo>
                    <a:lnTo>
                      <a:pt x="899" y="943"/>
                    </a:lnTo>
                    <a:lnTo>
                      <a:pt x="914" y="932"/>
                    </a:lnTo>
                    <a:lnTo>
                      <a:pt x="930" y="920"/>
                    </a:lnTo>
                    <a:lnTo>
                      <a:pt x="944" y="908"/>
                    </a:lnTo>
                    <a:lnTo>
                      <a:pt x="959" y="895"/>
                    </a:lnTo>
                    <a:lnTo>
                      <a:pt x="972" y="881"/>
                    </a:lnTo>
                    <a:lnTo>
                      <a:pt x="986" y="867"/>
                    </a:lnTo>
                    <a:lnTo>
                      <a:pt x="998" y="851"/>
                    </a:lnTo>
                    <a:lnTo>
                      <a:pt x="1009" y="836"/>
                    </a:lnTo>
                    <a:lnTo>
                      <a:pt x="1021" y="819"/>
                    </a:lnTo>
                    <a:lnTo>
                      <a:pt x="1031" y="802"/>
                    </a:lnTo>
                    <a:lnTo>
                      <a:pt x="1040" y="784"/>
                    </a:lnTo>
                    <a:lnTo>
                      <a:pt x="1049" y="766"/>
                    </a:lnTo>
                    <a:lnTo>
                      <a:pt x="1058" y="747"/>
                    </a:lnTo>
                    <a:lnTo>
                      <a:pt x="1065" y="727"/>
                    </a:lnTo>
                    <a:lnTo>
                      <a:pt x="712" y="727"/>
                    </a:lnTo>
                    <a:lnTo>
                      <a:pt x="705" y="736"/>
                    </a:lnTo>
                    <a:lnTo>
                      <a:pt x="699" y="744"/>
                    </a:lnTo>
                    <a:lnTo>
                      <a:pt x="691" y="751"/>
                    </a:lnTo>
                    <a:lnTo>
                      <a:pt x="683" y="759"/>
                    </a:lnTo>
                    <a:lnTo>
                      <a:pt x="673" y="765"/>
                    </a:lnTo>
                    <a:lnTo>
                      <a:pt x="664" y="770"/>
                    </a:lnTo>
                    <a:lnTo>
                      <a:pt x="655" y="776"/>
                    </a:lnTo>
                    <a:lnTo>
                      <a:pt x="645" y="780"/>
                    </a:lnTo>
                    <a:lnTo>
                      <a:pt x="633" y="784"/>
                    </a:lnTo>
                    <a:lnTo>
                      <a:pt x="622" y="788"/>
                    </a:lnTo>
                    <a:lnTo>
                      <a:pt x="611" y="791"/>
                    </a:lnTo>
                    <a:lnTo>
                      <a:pt x="599" y="794"/>
                    </a:lnTo>
                    <a:lnTo>
                      <a:pt x="588" y="796"/>
                    </a:lnTo>
                    <a:lnTo>
                      <a:pt x="577" y="797"/>
                    </a:lnTo>
                    <a:lnTo>
                      <a:pt x="565" y="798"/>
                    </a:lnTo>
                    <a:lnTo>
                      <a:pt x="553" y="798"/>
                    </a:lnTo>
                    <a:lnTo>
                      <a:pt x="532" y="797"/>
                    </a:lnTo>
                    <a:lnTo>
                      <a:pt x="512" y="794"/>
                    </a:lnTo>
                    <a:lnTo>
                      <a:pt x="492" y="790"/>
                    </a:lnTo>
                    <a:lnTo>
                      <a:pt x="475" y="783"/>
                    </a:lnTo>
                    <a:lnTo>
                      <a:pt x="458" y="776"/>
                    </a:lnTo>
                    <a:lnTo>
                      <a:pt x="443" y="767"/>
                    </a:lnTo>
                    <a:lnTo>
                      <a:pt x="429" y="756"/>
                    </a:lnTo>
                    <a:lnTo>
                      <a:pt x="416" y="743"/>
                    </a:lnTo>
                    <a:lnTo>
                      <a:pt x="405" y="730"/>
                    </a:lnTo>
                    <a:lnTo>
                      <a:pt x="394" y="715"/>
                    </a:lnTo>
                    <a:lnTo>
                      <a:pt x="386" y="700"/>
                    </a:lnTo>
                    <a:lnTo>
                      <a:pt x="378" y="682"/>
                    </a:lnTo>
                    <a:lnTo>
                      <a:pt x="372" y="665"/>
                    </a:lnTo>
                    <a:lnTo>
                      <a:pt x="367" y="645"/>
                    </a:lnTo>
                    <a:lnTo>
                      <a:pt x="363" y="626"/>
                    </a:lnTo>
                    <a:lnTo>
                      <a:pt x="360" y="605"/>
                    </a:lnTo>
                    <a:lnTo>
                      <a:pt x="1086" y="605"/>
                    </a:lnTo>
                    <a:close/>
                  </a:path>
                </a:pathLst>
              </a:custGeom>
              <a:solidFill>
                <a:srgbClr val="006D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21" name="Freeform 45"/>
              <p:cNvSpPr>
                <a:spLocks noEditPoints="1"/>
              </p:cNvSpPr>
              <p:nvPr/>
            </p:nvSpPr>
            <p:spPr bwMode="auto">
              <a:xfrm>
                <a:off x="1744663" y="288926"/>
                <a:ext cx="122237" cy="117475"/>
              </a:xfrm>
              <a:custGeom>
                <a:avLst/>
                <a:gdLst>
                  <a:gd name="T0" fmla="*/ 653 w 1071"/>
                  <a:gd name="T1" fmla="*/ 714 h 1040"/>
                  <a:gd name="T2" fmla="*/ 623 w 1071"/>
                  <a:gd name="T3" fmla="*/ 768 h 1040"/>
                  <a:gd name="T4" fmla="*/ 577 w 1071"/>
                  <a:gd name="T5" fmla="*/ 802 h 1040"/>
                  <a:gd name="T6" fmla="*/ 519 w 1071"/>
                  <a:gd name="T7" fmla="*/ 816 h 1040"/>
                  <a:gd name="T8" fmla="*/ 467 w 1071"/>
                  <a:gd name="T9" fmla="*/ 812 h 1040"/>
                  <a:gd name="T10" fmla="*/ 427 w 1071"/>
                  <a:gd name="T11" fmla="*/ 795 h 1040"/>
                  <a:gd name="T12" fmla="*/ 398 w 1071"/>
                  <a:gd name="T13" fmla="*/ 767 h 1040"/>
                  <a:gd name="T14" fmla="*/ 386 w 1071"/>
                  <a:gd name="T15" fmla="*/ 734 h 1040"/>
                  <a:gd name="T16" fmla="*/ 390 w 1071"/>
                  <a:gd name="T17" fmla="*/ 692 h 1040"/>
                  <a:gd name="T18" fmla="*/ 410 w 1071"/>
                  <a:gd name="T19" fmla="*/ 660 h 1040"/>
                  <a:gd name="T20" fmla="*/ 446 w 1071"/>
                  <a:gd name="T21" fmla="*/ 638 h 1040"/>
                  <a:gd name="T22" fmla="*/ 552 w 1071"/>
                  <a:gd name="T23" fmla="*/ 609 h 1040"/>
                  <a:gd name="T24" fmla="*/ 644 w 1071"/>
                  <a:gd name="T25" fmla="*/ 578 h 1040"/>
                  <a:gd name="T26" fmla="*/ 1024 w 1071"/>
                  <a:gd name="T27" fmla="*/ 352 h 1040"/>
                  <a:gd name="T28" fmla="*/ 1020 w 1071"/>
                  <a:gd name="T29" fmla="*/ 263 h 1040"/>
                  <a:gd name="T30" fmla="*/ 1007 w 1071"/>
                  <a:gd name="T31" fmla="*/ 196 h 1040"/>
                  <a:gd name="T32" fmla="*/ 978 w 1071"/>
                  <a:gd name="T33" fmla="*/ 136 h 1040"/>
                  <a:gd name="T34" fmla="*/ 928 w 1071"/>
                  <a:gd name="T35" fmla="*/ 83 h 1040"/>
                  <a:gd name="T36" fmla="*/ 852 w 1071"/>
                  <a:gd name="T37" fmla="*/ 42 h 1040"/>
                  <a:gd name="T38" fmla="*/ 744 w 1071"/>
                  <a:gd name="T39" fmla="*/ 13 h 1040"/>
                  <a:gd name="T40" fmla="*/ 598 w 1071"/>
                  <a:gd name="T41" fmla="*/ 0 h 1040"/>
                  <a:gd name="T42" fmla="*/ 422 w 1071"/>
                  <a:gd name="T43" fmla="*/ 6 h 1040"/>
                  <a:gd name="T44" fmla="*/ 314 w 1071"/>
                  <a:gd name="T45" fmla="*/ 23 h 1040"/>
                  <a:gd name="T46" fmla="*/ 235 w 1071"/>
                  <a:gd name="T47" fmla="*/ 49 h 1040"/>
                  <a:gd name="T48" fmla="*/ 166 w 1071"/>
                  <a:gd name="T49" fmla="*/ 87 h 1040"/>
                  <a:gd name="T50" fmla="*/ 108 w 1071"/>
                  <a:gd name="T51" fmla="*/ 140 h 1040"/>
                  <a:gd name="T52" fmla="*/ 68 w 1071"/>
                  <a:gd name="T53" fmla="*/ 210 h 1040"/>
                  <a:gd name="T54" fmla="*/ 47 w 1071"/>
                  <a:gd name="T55" fmla="*/ 298 h 1040"/>
                  <a:gd name="T56" fmla="*/ 398 w 1071"/>
                  <a:gd name="T57" fmla="*/ 308 h 1040"/>
                  <a:gd name="T58" fmla="*/ 412 w 1071"/>
                  <a:gd name="T59" fmla="*/ 274 h 1040"/>
                  <a:gd name="T60" fmla="*/ 443 w 1071"/>
                  <a:gd name="T61" fmla="*/ 244 h 1040"/>
                  <a:gd name="T62" fmla="*/ 498 w 1071"/>
                  <a:gd name="T63" fmla="*/ 225 h 1040"/>
                  <a:gd name="T64" fmla="*/ 561 w 1071"/>
                  <a:gd name="T65" fmla="*/ 224 h 1040"/>
                  <a:gd name="T66" fmla="*/ 604 w 1071"/>
                  <a:gd name="T67" fmla="*/ 234 h 1040"/>
                  <a:gd name="T68" fmla="*/ 639 w 1071"/>
                  <a:gd name="T69" fmla="*/ 256 h 1040"/>
                  <a:gd name="T70" fmla="*/ 659 w 1071"/>
                  <a:gd name="T71" fmla="*/ 291 h 1040"/>
                  <a:gd name="T72" fmla="*/ 660 w 1071"/>
                  <a:gd name="T73" fmla="*/ 336 h 1040"/>
                  <a:gd name="T74" fmla="*/ 643 w 1071"/>
                  <a:gd name="T75" fmla="*/ 367 h 1040"/>
                  <a:gd name="T76" fmla="*/ 615 w 1071"/>
                  <a:gd name="T77" fmla="*/ 387 h 1040"/>
                  <a:gd name="T78" fmla="*/ 559 w 1071"/>
                  <a:gd name="T79" fmla="*/ 402 h 1040"/>
                  <a:gd name="T80" fmla="*/ 297 w 1071"/>
                  <a:gd name="T81" fmla="*/ 442 h 1040"/>
                  <a:gd name="T82" fmla="*/ 207 w 1071"/>
                  <a:gd name="T83" fmla="*/ 467 h 1040"/>
                  <a:gd name="T84" fmla="*/ 125 w 1071"/>
                  <a:gd name="T85" fmla="*/ 505 h 1040"/>
                  <a:gd name="T86" fmla="*/ 59 w 1071"/>
                  <a:gd name="T87" fmla="*/ 561 h 1040"/>
                  <a:gd name="T88" fmla="*/ 15 w 1071"/>
                  <a:gd name="T89" fmla="*/ 637 h 1040"/>
                  <a:gd name="T90" fmla="*/ 0 w 1071"/>
                  <a:gd name="T91" fmla="*/ 740 h 1040"/>
                  <a:gd name="T92" fmla="*/ 7 w 1071"/>
                  <a:gd name="T93" fmla="*/ 813 h 1040"/>
                  <a:gd name="T94" fmla="*/ 27 w 1071"/>
                  <a:gd name="T95" fmla="*/ 875 h 1040"/>
                  <a:gd name="T96" fmla="*/ 59 w 1071"/>
                  <a:gd name="T97" fmla="*/ 927 h 1040"/>
                  <a:gd name="T98" fmla="*/ 103 w 1071"/>
                  <a:gd name="T99" fmla="*/ 969 h 1040"/>
                  <a:gd name="T100" fmla="*/ 154 w 1071"/>
                  <a:gd name="T101" fmla="*/ 1001 h 1040"/>
                  <a:gd name="T102" fmla="*/ 214 w 1071"/>
                  <a:gd name="T103" fmla="*/ 1022 h 1040"/>
                  <a:gd name="T104" fmla="*/ 279 w 1071"/>
                  <a:gd name="T105" fmla="*/ 1036 h 1040"/>
                  <a:gd name="T106" fmla="*/ 349 w 1071"/>
                  <a:gd name="T107" fmla="*/ 1040 h 1040"/>
                  <a:gd name="T108" fmla="*/ 438 w 1071"/>
                  <a:gd name="T109" fmla="*/ 1035 h 1040"/>
                  <a:gd name="T110" fmla="*/ 524 w 1071"/>
                  <a:gd name="T111" fmla="*/ 1015 h 1040"/>
                  <a:gd name="T112" fmla="*/ 601 w 1071"/>
                  <a:gd name="T113" fmla="*/ 979 h 1040"/>
                  <a:gd name="T114" fmla="*/ 668 w 1071"/>
                  <a:gd name="T115" fmla="*/ 922 h 1040"/>
                  <a:gd name="T116" fmla="*/ 672 w 1071"/>
                  <a:gd name="T117" fmla="*/ 956 h 1040"/>
                  <a:gd name="T118" fmla="*/ 682 w 1071"/>
                  <a:gd name="T119" fmla="*/ 1005 h 1040"/>
                  <a:gd name="T120" fmla="*/ 1056 w 1071"/>
                  <a:gd name="T121" fmla="*/ 991 h 1040"/>
                  <a:gd name="T122" fmla="*/ 1038 w 1071"/>
                  <a:gd name="T123" fmla="*/ 938 h 1040"/>
                  <a:gd name="T124" fmla="*/ 1027 w 1071"/>
                  <a:gd name="T125" fmla="*/ 851 h 1040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071"/>
                  <a:gd name="T190" fmla="*/ 0 h 1040"/>
                  <a:gd name="T191" fmla="*/ 1071 w 1071"/>
                  <a:gd name="T192" fmla="*/ 1040 h 1040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071" h="1040">
                    <a:moveTo>
                      <a:pt x="662" y="662"/>
                    </a:moveTo>
                    <a:lnTo>
                      <a:pt x="660" y="681"/>
                    </a:lnTo>
                    <a:lnTo>
                      <a:pt x="657" y="699"/>
                    </a:lnTo>
                    <a:lnTo>
                      <a:pt x="653" y="714"/>
                    </a:lnTo>
                    <a:lnTo>
                      <a:pt x="647" y="730"/>
                    </a:lnTo>
                    <a:lnTo>
                      <a:pt x="640" y="744"/>
                    </a:lnTo>
                    <a:lnTo>
                      <a:pt x="632" y="757"/>
                    </a:lnTo>
                    <a:lnTo>
                      <a:pt x="623" y="768"/>
                    </a:lnTo>
                    <a:lnTo>
                      <a:pt x="613" y="778"/>
                    </a:lnTo>
                    <a:lnTo>
                      <a:pt x="602" y="787"/>
                    </a:lnTo>
                    <a:lnTo>
                      <a:pt x="590" y="795"/>
                    </a:lnTo>
                    <a:lnTo>
                      <a:pt x="577" y="802"/>
                    </a:lnTo>
                    <a:lnTo>
                      <a:pt x="564" y="807"/>
                    </a:lnTo>
                    <a:lnTo>
                      <a:pt x="550" y="811"/>
                    </a:lnTo>
                    <a:lnTo>
                      <a:pt x="534" y="814"/>
                    </a:lnTo>
                    <a:lnTo>
                      <a:pt x="519" y="816"/>
                    </a:lnTo>
                    <a:lnTo>
                      <a:pt x="503" y="817"/>
                    </a:lnTo>
                    <a:lnTo>
                      <a:pt x="491" y="816"/>
                    </a:lnTo>
                    <a:lnTo>
                      <a:pt x="479" y="815"/>
                    </a:lnTo>
                    <a:lnTo>
                      <a:pt x="467" y="812"/>
                    </a:lnTo>
                    <a:lnTo>
                      <a:pt x="456" y="809"/>
                    </a:lnTo>
                    <a:lnTo>
                      <a:pt x="446" y="805"/>
                    </a:lnTo>
                    <a:lnTo>
                      <a:pt x="435" y="800"/>
                    </a:lnTo>
                    <a:lnTo>
                      <a:pt x="427" y="795"/>
                    </a:lnTo>
                    <a:lnTo>
                      <a:pt x="419" y="788"/>
                    </a:lnTo>
                    <a:lnTo>
                      <a:pt x="411" y="781"/>
                    </a:lnTo>
                    <a:lnTo>
                      <a:pt x="404" y="774"/>
                    </a:lnTo>
                    <a:lnTo>
                      <a:pt x="398" y="767"/>
                    </a:lnTo>
                    <a:lnTo>
                      <a:pt x="394" y="759"/>
                    </a:lnTo>
                    <a:lnTo>
                      <a:pt x="390" y="750"/>
                    </a:lnTo>
                    <a:lnTo>
                      <a:pt x="387" y="742"/>
                    </a:lnTo>
                    <a:lnTo>
                      <a:pt x="386" y="734"/>
                    </a:lnTo>
                    <a:lnTo>
                      <a:pt x="385" y="726"/>
                    </a:lnTo>
                    <a:lnTo>
                      <a:pt x="386" y="713"/>
                    </a:lnTo>
                    <a:lnTo>
                      <a:pt x="387" y="702"/>
                    </a:lnTo>
                    <a:lnTo>
                      <a:pt x="390" y="692"/>
                    </a:lnTo>
                    <a:lnTo>
                      <a:pt x="393" y="683"/>
                    </a:lnTo>
                    <a:lnTo>
                      <a:pt x="397" y="674"/>
                    </a:lnTo>
                    <a:lnTo>
                      <a:pt x="403" y="667"/>
                    </a:lnTo>
                    <a:lnTo>
                      <a:pt x="410" y="660"/>
                    </a:lnTo>
                    <a:lnTo>
                      <a:pt x="418" y="654"/>
                    </a:lnTo>
                    <a:lnTo>
                      <a:pt x="426" y="648"/>
                    </a:lnTo>
                    <a:lnTo>
                      <a:pt x="435" y="643"/>
                    </a:lnTo>
                    <a:lnTo>
                      <a:pt x="446" y="638"/>
                    </a:lnTo>
                    <a:lnTo>
                      <a:pt x="458" y="634"/>
                    </a:lnTo>
                    <a:lnTo>
                      <a:pt x="484" y="626"/>
                    </a:lnTo>
                    <a:lnTo>
                      <a:pt x="513" y="619"/>
                    </a:lnTo>
                    <a:lnTo>
                      <a:pt x="552" y="609"/>
                    </a:lnTo>
                    <a:lnTo>
                      <a:pt x="590" y="599"/>
                    </a:lnTo>
                    <a:lnTo>
                      <a:pt x="608" y="593"/>
                    </a:lnTo>
                    <a:lnTo>
                      <a:pt x="627" y="586"/>
                    </a:lnTo>
                    <a:lnTo>
                      <a:pt x="644" y="578"/>
                    </a:lnTo>
                    <a:lnTo>
                      <a:pt x="662" y="570"/>
                    </a:lnTo>
                    <a:lnTo>
                      <a:pt x="662" y="662"/>
                    </a:lnTo>
                    <a:close/>
                    <a:moveTo>
                      <a:pt x="1024" y="387"/>
                    </a:moveTo>
                    <a:lnTo>
                      <a:pt x="1024" y="352"/>
                    </a:lnTo>
                    <a:lnTo>
                      <a:pt x="1024" y="316"/>
                    </a:lnTo>
                    <a:lnTo>
                      <a:pt x="1023" y="298"/>
                    </a:lnTo>
                    <a:lnTo>
                      <a:pt x="1022" y="281"/>
                    </a:lnTo>
                    <a:lnTo>
                      <a:pt x="1020" y="263"/>
                    </a:lnTo>
                    <a:lnTo>
                      <a:pt x="1018" y="246"/>
                    </a:lnTo>
                    <a:lnTo>
                      <a:pt x="1015" y="229"/>
                    </a:lnTo>
                    <a:lnTo>
                      <a:pt x="1011" y="213"/>
                    </a:lnTo>
                    <a:lnTo>
                      <a:pt x="1007" y="196"/>
                    </a:lnTo>
                    <a:lnTo>
                      <a:pt x="1001" y="181"/>
                    </a:lnTo>
                    <a:lnTo>
                      <a:pt x="995" y="165"/>
                    </a:lnTo>
                    <a:lnTo>
                      <a:pt x="986" y="150"/>
                    </a:lnTo>
                    <a:lnTo>
                      <a:pt x="978" y="136"/>
                    </a:lnTo>
                    <a:lnTo>
                      <a:pt x="968" y="122"/>
                    </a:lnTo>
                    <a:lnTo>
                      <a:pt x="955" y="109"/>
                    </a:lnTo>
                    <a:lnTo>
                      <a:pt x="943" y="95"/>
                    </a:lnTo>
                    <a:lnTo>
                      <a:pt x="928" y="83"/>
                    </a:lnTo>
                    <a:lnTo>
                      <a:pt x="912" y="72"/>
                    </a:lnTo>
                    <a:lnTo>
                      <a:pt x="894" y="61"/>
                    </a:lnTo>
                    <a:lnTo>
                      <a:pt x="874" y="51"/>
                    </a:lnTo>
                    <a:lnTo>
                      <a:pt x="852" y="42"/>
                    </a:lnTo>
                    <a:lnTo>
                      <a:pt x="828" y="34"/>
                    </a:lnTo>
                    <a:lnTo>
                      <a:pt x="802" y="25"/>
                    </a:lnTo>
                    <a:lnTo>
                      <a:pt x="774" y="19"/>
                    </a:lnTo>
                    <a:lnTo>
                      <a:pt x="744" y="13"/>
                    </a:lnTo>
                    <a:lnTo>
                      <a:pt x="711" y="8"/>
                    </a:lnTo>
                    <a:lnTo>
                      <a:pt x="676" y="5"/>
                    </a:lnTo>
                    <a:lnTo>
                      <a:pt x="638" y="2"/>
                    </a:lnTo>
                    <a:lnTo>
                      <a:pt x="598" y="0"/>
                    </a:lnTo>
                    <a:lnTo>
                      <a:pt x="555" y="0"/>
                    </a:lnTo>
                    <a:lnTo>
                      <a:pt x="511" y="0"/>
                    </a:lnTo>
                    <a:lnTo>
                      <a:pt x="466" y="2"/>
                    </a:lnTo>
                    <a:lnTo>
                      <a:pt x="422" y="6"/>
                    </a:lnTo>
                    <a:lnTo>
                      <a:pt x="378" y="11"/>
                    </a:lnTo>
                    <a:lnTo>
                      <a:pt x="356" y="15"/>
                    </a:lnTo>
                    <a:lnTo>
                      <a:pt x="335" y="19"/>
                    </a:lnTo>
                    <a:lnTo>
                      <a:pt x="314" y="23"/>
                    </a:lnTo>
                    <a:lnTo>
                      <a:pt x="293" y="28"/>
                    </a:lnTo>
                    <a:lnTo>
                      <a:pt x="274" y="35"/>
                    </a:lnTo>
                    <a:lnTo>
                      <a:pt x="254" y="42"/>
                    </a:lnTo>
                    <a:lnTo>
                      <a:pt x="235" y="49"/>
                    </a:lnTo>
                    <a:lnTo>
                      <a:pt x="216" y="57"/>
                    </a:lnTo>
                    <a:lnTo>
                      <a:pt x="199" y="67"/>
                    </a:lnTo>
                    <a:lnTo>
                      <a:pt x="181" y="77"/>
                    </a:lnTo>
                    <a:lnTo>
                      <a:pt x="166" y="87"/>
                    </a:lnTo>
                    <a:lnTo>
                      <a:pt x="149" y="98"/>
                    </a:lnTo>
                    <a:lnTo>
                      <a:pt x="135" y="112"/>
                    </a:lnTo>
                    <a:lnTo>
                      <a:pt x="121" y="125"/>
                    </a:lnTo>
                    <a:lnTo>
                      <a:pt x="108" y="140"/>
                    </a:lnTo>
                    <a:lnTo>
                      <a:pt x="97" y="156"/>
                    </a:lnTo>
                    <a:lnTo>
                      <a:pt x="86" y="173"/>
                    </a:lnTo>
                    <a:lnTo>
                      <a:pt x="76" y="191"/>
                    </a:lnTo>
                    <a:lnTo>
                      <a:pt x="68" y="210"/>
                    </a:lnTo>
                    <a:lnTo>
                      <a:pt x="61" y="230"/>
                    </a:lnTo>
                    <a:lnTo>
                      <a:pt x="54" y="252"/>
                    </a:lnTo>
                    <a:lnTo>
                      <a:pt x="50" y="275"/>
                    </a:lnTo>
                    <a:lnTo>
                      <a:pt x="47" y="298"/>
                    </a:lnTo>
                    <a:lnTo>
                      <a:pt x="45" y="324"/>
                    </a:lnTo>
                    <a:lnTo>
                      <a:pt x="396" y="324"/>
                    </a:lnTo>
                    <a:lnTo>
                      <a:pt x="397" y="316"/>
                    </a:lnTo>
                    <a:lnTo>
                      <a:pt x="398" y="308"/>
                    </a:lnTo>
                    <a:lnTo>
                      <a:pt x="400" y="299"/>
                    </a:lnTo>
                    <a:lnTo>
                      <a:pt x="403" y="291"/>
                    </a:lnTo>
                    <a:lnTo>
                      <a:pt x="407" y="282"/>
                    </a:lnTo>
                    <a:lnTo>
                      <a:pt x="412" y="274"/>
                    </a:lnTo>
                    <a:lnTo>
                      <a:pt x="417" y="265"/>
                    </a:lnTo>
                    <a:lnTo>
                      <a:pt x="424" y="258"/>
                    </a:lnTo>
                    <a:lnTo>
                      <a:pt x="432" y="251"/>
                    </a:lnTo>
                    <a:lnTo>
                      <a:pt x="443" y="244"/>
                    </a:lnTo>
                    <a:lnTo>
                      <a:pt x="454" y="237"/>
                    </a:lnTo>
                    <a:lnTo>
                      <a:pt x="467" y="233"/>
                    </a:lnTo>
                    <a:lnTo>
                      <a:pt x="482" y="228"/>
                    </a:lnTo>
                    <a:lnTo>
                      <a:pt x="498" y="225"/>
                    </a:lnTo>
                    <a:lnTo>
                      <a:pt x="517" y="224"/>
                    </a:lnTo>
                    <a:lnTo>
                      <a:pt x="537" y="223"/>
                    </a:lnTo>
                    <a:lnTo>
                      <a:pt x="550" y="223"/>
                    </a:lnTo>
                    <a:lnTo>
                      <a:pt x="561" y="224"/>
                    </a:lnTo>
                    <a:lnTo>
                      <a:pt x="572" y="226"/>
                    </a:lnTo>
                    <a:lnTo>
                      <a:pt x="583" y="228"/>
                    </a:lnTo>
                    <a:lnTo>
                      <a:pt x="594" y="230"/>
                    </a:lnTo>
                    <a:lnTo>
                      <a:pt x="604" y="234"/>
                    </a:lnTo>
                    <a:lnTo>
                      <a:pt x="614" y="239"/>
                    </a:lnTo>
                    <a:lnTo>
                      <a:pt x="623" y="244"/>
                    </a:lnTo>
                    <a:lnTo>
                      <a:pt x="631" y="250"/>
                    </a:lnTo>
                    <a:lnTo>
                      <a:pt x="639" y="256"/>
                    </a:lnTo>
                    <a:lnTo>
                      <a:pt x="645" y="263"/>
                    </a:lnTo>
                    <a:lnTo>
                      <a:pt x="652" y="272"/>
                    </a:lnTo>
                    <a:lnTo>
                      <a:pt x="656" y="282"/>
                    </a:lnTo>
                    <a:lnTo>
                      <a:pt x="659" y="291"/>
                    </a:lnTo>
                    <a:lnTo>
                      <a:pt x="661" y="302"/>
                    </a:lnTo>
                    <a:lnTo>
                      <a:pt x="662" y="315"/>
                    </a:lnTo>
                    <a:lnTo>
                      <a:pt x="661" y="326"/>
                    </a:lnTo>
                    <a:lnTo>
                      <a:pt x="660" y="336"/>
                    </a:lnTo>
                    <a:lnTo>
                      <a:pt x="657" y="346"/>
                    </a:lnTo>
                    <a:lnTo>
                      <a:pt x="653" y="354"/>
                    </a:lnTo>
                    <a:lnTo>
                      <a:pt x="649" y="361"/>
                    </a:lnTo>
                    <a:lnTo>
                      <a:pt x="643" y="367"/>
                    </a:lnTo>
                    <a:lnTo>
                      <a:pt x="636" y="373"/>
                    </a:lnTo>
                    <a:lnTo>
                      <a:pt x="630" y="379"/>
                    </a:lnTo>
                    <a:lnTo>
                      <a:pt x="622" y="383"/>
                    </a:lnTo>
                    <a:lnTo>
                      <a:pt x="615" y="387"/>
                    </a:lnTo>
                    <a:lnTo>
                      <a:pt x="605" y="391"/>
                    </a:lnTo>
                    <a:lnTo>
                      <a:pt x="597" y="394"/>
                    </a:lnTo>
                    <a:lnTo>
                      <a:pt x="579" y="398"/>
                    </a:lnTo>
                    <a:lnTo>
                      <a:pt x="559" y="402"/>
                    </a:lnTo>
                    <a:lnTo>
                      <a:pt x="480" y="415"/>
                    </a:lnTo>
                    <a:lnTo>
                      <a:pt x="390" y="427"/>
                    </a:lnTo>
                    <a:lnTo>
                      <a:pt x="344" y="434"/>
                    </a:lnTo>
                    <a:lnTo>
                      <a:pt x="297" y="442"/>
                    </a:lnTo>
                    <a:lnTo>
                      <a:pt x="274" y="448"/>
                    </a:lnTo>
                    <a:lnTo>
                      <a:pt x="251" y="454"/>
                    </a:lnTo>
                    <a:lnTo>
                      <a:pt x="228" y="460"/>
                    </a:lnTo>
                    <a:lnTo>
                      <a:pt x="207" y="467"/>
                    </a:lnTo>
                    <a:lnTo>
                      <a:pt x="185" y="475"/>
                    </a:lnTo>
                    <a:lnTo>
                      <a:pt x="165" y="485"/>
                    </a:lnTo>
                    <a:lnTo>
                      <a:pt x="145" y="495"/>
                    </a:lnTo>
                    <a:lnTo>
                      <a:pt x="125" y="505"/>
                    </a:lnTo>
                    <a:lnTo>
                      <a:pt x="107" y="518"/>
                    </a:lnTo>
                    <a:lnTo>
                      <a:pt x="90" y="531"/>
                    </a:lnTo>
                    <a:lnTo>
                      <a:pt x="74" y="545"/>
                    </a:lnTo>
                    <a:lnTo>
                      <a:pt x="59" y="561"/>
                    </a:lnTo>
                    <a:lnTo>
                      <a:pt x="46" y="577"/>
                    </a:lnTo>
                    <a:lnTo>
                      <a:pt x="35" y="596"/>
                    </a:lnTo>
                    <a:lnTo>
                      <a:pt x="24" y="616"/>
                    </a:lnTo>
                    <a:lnTo>
                      <a:pt x="15" y="637"/>
                    </a:lnTo>
                    <a:lnTo>
                      <a:pt x="8" y="661"/>
                    </a:lnTo>
                    <a:lnTo>
                      <a:pt x="4" y="686"/>
                    </a:lnTo>
                    <a:lnTo>
                      <a:pt x="1" y="712"/>
                    </a:lnTo>
                    <a:lnTo>
                      <a:pt x="0" y="740"/>
                    </a:lnTo>
                    <a:lnTo>
                      <a:pt x="0" y="760"/>
                    </a:lnTo>
                    <a:lnTo>
                      <a:pt x="1" y="778"/>
                    </a:lnTo>
                    <a:lnTo>
                      <a:pt x="3" y="796"/>
                    </a:lnTo>
                    <a:lnTo>
                      <a:pt x="7" y="813"/>
                    </a:lnTo>
                    <a:lnTo>
                      <a:pt x="10" y="830"/>
                    </a:lnTo>
                    <a:lnTo>
                      <a:pt x="15" y="845"/>
                    </a:lnTo>
                    <a:lnTo>
                      <a:pt x="20" y="861"/>
                    </a:lnTo>
                    <a:lnTo>
                      <a:pt x="27" y="875"/>
                    </a:lnTo>
                    <a:lnTo>
                      <a:pt x="34" y="889"/>
                    </a:lnTo>
                    <a:lnTo>
                      <a:pt x="42" y="902"/>
                    </a:lnTo>
                    <a:lnTo>
                      <a:pt x="50" y="915"/>
                    </a:lnTo>
                    <a:lnTo>
                      <a:pt x="59" y="927"/>
                    </a:lnTo>
                    <a:lnTo>
                      <a:pt x="70" y="938"/>
                    </a:lnTo>
                    <a:lnTo>
                      <a:pt x="80" y="949"/>
                    </a:lnTo>
                    <a:lnTo>
                      <a:pt x="90" y="959"/>
                    </a:lnTo>
                    <a:lnTo>
                      <a:pt x="103" y="969"/>
                    </a:lnTo>
                    <a:lnTo>
                      <a:pt x="115" y="977"/>
                    </a:lnTo>
                    <a:lnTo>
                      <a:pt x="127" y="985"/>
                    </a:lnTo>
                    <a:lnTo>
                      <a:pt x="141" y="993"/>
                    </a:lnTo>
                    <a:lnTo>
                      <a:pt x="154" y="1001"/>
                    </a:lnTo>
                    <a:lnTo>
                      <a:pt x="169" y="1007"/>
                    </a:lnTo>
                    <a:lnTo>
                      <a:pt x="183" y="1013"/>
                    </a:lnTo>
                    <a:lnTo>
                      <a:pt x="199" y="1018"/>
                    </a:lnTo>
                    <a:lnTo>
                      <a:pt x="214" y="1022"/>
                    </a:lnTo>
                    <a:lnTo>
                      <a:pt x="229" y="1026"/>
                    </a:lnTo>
                    <a:lnTo>
                      <a:pt x="246" y="1031"/>
                    </a:lnTo>
                    <a:lnTo>
                      <a:pt x="262" y="1034"/>
                    </a:lnTo>
                    <a:lnTo>
                      <a:pt x="279" y="1036"/>
                    </a:lnTo>
                    <a:lnTo>
                      <a:pt x="296" y="1038"/>
                    </a:lnTo>
                    <a:lnTo>
                      <a:pt x="314" y="1039"/>
                    </a:lnTo>
                    <a:lnTo>
                      <a:pt x="331" y="1040"/>
                    </a:lnTo>
                    <a:lnTo>
                      <a:pt x="349" y="1040"/>
                    </a:lnTo>
                    <a:lnTo>
                      <a:pt x="372" y="1040"/>
                    </a:lnTo>
                    <a:lnTo>
                      <a:pt x="394" y="1039"/>
                    </a:lnTo>
                    <a:lnTo>
                      <a:pt x="417" y="1037"/>
                    </a:lnTo>
                    <a:lnTo>
                      <a:pt x="438" y="1035"/>
                    </a:lnTo>
                    <a:lnTo>
                      <a:pt x="461" y="1032"/>
                    </a:lnTo>
                    <a:lnTo>
                      <a:pt x="482" y="1027"/>
                    </a:lnTo>
                    <a:lnTo>
                      <a:pt x="503" y="1021"/>
                    </a:lnTo>
                    <a:lnTo>
                      <a:pt x="524" y="1015"/>
                    </a:lnTo>
                    <a:lnTo>
                      <a:pt x="545" y="1008"/>
                    </a:lnTo>
                    <a:lnTo>
                      <a:pt x="564" y="1000"/>
                    </a:lnTo>
                    <a:lnTo>
                      <a:pt x="583" y="990"/>
                    </a:lnTo>
                    <a:lnTo>
                      <a:pt x="601" y="979"/>
                    </a:lnTo>
                    <a:lnTo>
                      <a:pt x="619" y="967"/>
                    </a:lnTo>
                    <a:lnTo>
                      <a:pt x="636" y="953"/>
                    </a:lnTo>
                    <a:lnTo>
                      <a:pt x="653" y="938"/>
                    </a:lnTo>
                    <a:lnTo>
                      <a:pt x="668" y="922"/>
                    </a:lnTo>
                    <a:lnTo>
                      <a:pt x="671" y="922"/>
                    </a:lnTo>
                    <a:lnTo>
                      <a:pt x="671" y="933"/>
                    </a:lnTo>
                    <a:lnTo>
                      <a:pt x="671" y="944"/>
                    </a:lnTo>
                    <a:lnTo>
                      <a:pt x="672" y="956"/>
                    </a:lnTo>
                    <a:lnTo>
                      <a:pt x="674" y="969"/>
                    </a:lnTo>
                    <a:lnTo>
                      <a:pt x="676" y="981"/>
                    </a:lnTo>
                    <a:lnTo>
                      <a:pt x="678" y="993"/>
                    </a:lnTo>
                    <a:lnTo>
                      <a:pt x="682" y="1005"/>
                    </a:lnTo>
                    <a:lnTo>
                      <a:pt x="685" y="1015"/>
                    </a:lnTo>
                    <a:lnTo>
                      <a:pt x="1071" y="1015"/>
                    </a:lnTo>
                    <a:lnTo>
                      <a:pt x="1064" y="1004"/>
                    </a:lnTo>
                    <a:lnTo>
                      <a:pt x="1056" y="991"/>
                    </a:lnTo>
                    <a:lnTo>
                      <a:pt x="1051" y="978"/>
                    </a:lnTo>
                    <a:lnTo>
                      <a:pt x="1046" y="965"/>
                    </a:lnTo>
                    <a:lnTo>
                      <a:pt x="1041" y="951"/>
                    </a:lnTo>
                    <a:lnTo>
                      <a:pt x="1038" y="938"/>
                    </a:lnTo>
                    <a:lnTo>
                      <a:pt x="1035" y="923"/>
                    </a:lnTo>
                    <a:lnTo>
                      <a:pt x="1032" y="909"/>
                    </a:lnTo>
                    <a:lnTo>
                      <a:pt x="1029" y="880"/>
                    </a:lnTo>
                    <a:lnTo>
                      <a:pt x="1027" y="851"/>
                    </a:lnTo>
                    <a:lnTo>
                      <a:pt x="1025" y="822"/>
                    </a:lnTo>
                    <a:lnTo>
                      <a:pt x="1024" y="794"/>
                    </a:lnTo>
                    <a:lnTo>
                      <a:pt x="1024" y="387"/>
                    </a:lnTo>
                    <a:close/>
                  </a:path>
                </a:pathLst>
              </a:custGeom>
              <a:solidFill>
                <a:srgbClr val="006D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22" name="Freeform 46"/>
              <p:cNvSpPr>
                <a:spLocks/>
              </p:cNvSpPr>
              <p:nvPr/>
            </p:nvSpPr>
            <p:spPr bwMode="auto">
              <a:xfrm>
                <a:off x="1881188" y="288926"/>
                <a:ext cx="117475" cy="114300"/>
              </a:xfrm>
              <a:custGeom>
                <a:avLst/>
                <a:gdLst>
                  <a:gd name="T0" fmla="*/ 378 w 1031"/>
                  <a:gd name="T1" fmla="*/ 1015 h 1015"/>
                  <a:gd name="T2" fmla="*/ 378 w 1031"/>
                  <a:gd name="T3" fmla="*/ 477 h 1015"/>
                  <a:gd name="T4" fmla="*/ 380 w 1031"/>
                  <a:gd name="T5" fmla="*/ 451 h 1015"/>
                  <a:gd name="T6" fmla="*/ 383 w 1031"/>
                  <a:gd name="T7" fmla="*/ 427 h 1015"/>
                  <a:gd name="T8" fmla="*/ 389 w 1031"/>
                  <a:gd name="T9" fmla="*/ 405 h 1015"/>
                  <a:gd name="T10" fmla="*/ 395 w 1031"/>
                  <a:gd name="T11" fmla="*/ 386 h 1015"/>
                  <a:gd name="T12" fmla="*/ 403 w 1031"/>
                  <a:gd name="T13" fmla="*/ 369 h 1015"/>
                  <a:gd name="T14" fmla="*/ 418 w 1031"/>
                  <a:gd name="T15" fmla="*/ 349 h 1015"/>
                  <a:gd name="T16" fmla="*/ 440 w 1031"/>
                  <a:gd name="T17" fmla="*/ 328 h 1015"/>
                  <a:gd name="T18" fmla="*/ 464 w 1031"/>
                  <a:gd name="T19" fmla="*/ 314 h 1015"/>
                  <a:gd name="T20" fmla="*/ 490 w 1031"/>
                  <a:gd name="T21" fmla="*/ 305 h 1015"/>
                  <a:gd name="T22" fmla="*/ 516 w 1031"/>
                  <a:gd name="T23" fmla="*/ 301 h 1015"/>
                  <a:gd name="T24" fmla="*/ 548 w 1031"/>
                  <a:gd name="T25" fmla="*/ 302 h 1015"/>
                  <a:gd name="T26" fmla="*/ 573 w 1031"/>
                  <a:gd name="T27" fmla="*/ 306 h 1015"/>
                  <a:gd name="T28" fmla="*/ 588 w 1031"/>
                  <a:gd name="T29" fmla="*/ 313 h 1015"/>
                  <a:gd name="T30" fmla="*/ 600 w 1031"/>
                  <a:gd name="T31" fmla="*/ 319 h 1015"/>
                  <a:gd name="T32" fmla="*/ 611 w 1031"/>
                  <a:gd name="T33" fmla="*/ 328 h 1015"/>
                  <a:gd name="T34" fmla="*/ 625 w 1031"/>
                  <a:gd name="T35" fmla="*/ 344 h 1015"/>
                  <a:gd name="T36" fmla="*/ 637 w 1031"/>
                  <a:gd name="T37" fmla="*/ 369 h 1015"/>
                  <a:gd name="T38" fmla="*/ 645 w 1031"/>
                  <a:gd name="T39" fmla="*/ 400 h 1015"/>
                  <a:gd name="T40" fmla="*/ 651 w 1031"/>
                  <a:gd name="T41" fmla="*/ 435 h 1015"/>
                  <a:gd name="T42" fmla="*/ 653 w 1031"/>
                  <a:gd name="T43" fmla="*/ 475 h 1015"/>
                  <a:gd name="T44" fmla="*/ 653 w 1031"/>
                  <a:gd name="T45" fmla="*/ 1015 h 1015"/>
                  <a:gd name="T46" fmla="*/ 1031 w 1031"/>
                  <a:gd name="T47" fmla="*/ 335 h 1015"/>
                  <a:gd name="T48" fmla="*/ 1029 w 1031"/>
                  <a:gd name="T49" fmla="*/ 294 h 1015"/>
                  <a:gd name="T50" fmla="*/ 1023 w 1031"/>
                  <a:gd name="T51" fmla="*/ 256 h 1015"/>
                  <a:gd name="T52" fmla="*/ 1014 w 1031"/>
                  <a:gd name="T53" fmla="*/ 220 h 1015"/>
                  <a:gd name="T54" fmla="*/ 1003 w 1031"/>
                  <a:gd name="T55" fmla="*/ 187 h 1015"/>
                  <a:gd name="T56" fmla="*/ 987 w 1031"/>
                  <a:gd name="T57" fmla="*/ 157 h 1015"/>
                  <a:gd name="T58" fmla="*/ 970 w 1031"/>
                  <a:gd name="T59" fmla="*/ 129 h 1015"/>
                  <a:gd name="T60" fmla="*/ 949 w 1031"/>
                  <a:gd name="T61" fmla="*/ 105 h 1015"/>
                  <a:gd name="T62" fmla="*/ 928 w 1031"/>
                  <a:gd name="T63" fmla="*/ 82 h 1015"/>
                  <a:gd name="T64" fmla="*/ 903 w 1031"/>
                  <a:gd name="T65" fmla="*/ 62 h 1015"/>
                  <a:gd name="T66" fmla="*/ 876 w 1031"/>
                  <a:gd name="T67" fmla="*/ 46 h 1015"/>
                  <a:gd name="T68" fmla="*/ 848 w 1031"/>
                  <a:gd name="T69" fmla="*/ 31 h 1015"/>
                  <a:gd name="T70" fmla="*/ 819 w 1031"/>
                  <a:gd name="T71" fmla="*/ 20 h 1015"/>
                  <a:gd name="T72" fmla="*/ 788 w 1031"/>
                  <a:gd name="T73" fmla="*/ 11 h 1015"/>
                  <a:gd name="T74" fmla="*/ 756 w 1031"/>
                  <a:gd name="T75" fmla="*/ 5 h 1015"/>
                  <a:gd name="T76" fmla="*/ 724 w 1031"/>
                  <a:gd name="T77" fmla="*/ 1 h 1015"/>
                  <a:gd name="T78" fmla="*/ 691 w 1031"/>
                  <a:gd name="T79" fmla="*/ 0 h 1015"/>
                  <a:gd name="T80" fmla="*/ 636 w 1031"/>
                  <a:gd name="T81" fmla="*/ 2 h 1015"/>
                  <a:gd name="T82" fmla="*/ 587 w 1031"/>
                  <a:gd name="T83" fmla="*/ 9 h 1015"/>
                  <a:gd name="T84" fmla="*/ 540 w 1031"/>
                  <a:gd name="T85" fmla="*/ 21 h 1015"/>
                  <a:gd name="T86" fmla="*/ 499 w 1031"/>
                  <a:gd name="T87" fmla="*/ 38 h 1015"/>
                  <a:gd name="T88" fmla="*/ 461 w 1031"/>
                  <a:gd name="T89" fmla="*/ 59 h 1015"/>
                  <a:gd name="T90" fmla="*/ 427 w 1031"/>
                  <a:gd name="T91" fmla="*/ 85 h 1015"/>
                  <a:gd name="T92" fmla="*/ 396 w 1031"/>
                  <a:gd name="T93" fmla="*/ 115 h 1015"/>
                  <a:gd name="T94" fmla="*/ 367 w 1031"/>
                  <a:gd name="T95" fmla="*/ 150 h 1015"/>
                  <a:gd name="T96" fmla="*/ 364 w 1031"/>
                  <a:gd name="T97" fmla="*/ 24 h 1015"/>
                  <a:gd name="T98" fmla="*/ 0 w 1031"/>
                  <a:gd name="T99" fmla="*/ 1015 h 1015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031"/>
                  <a:gd name="T151" fmla="*/ 0 h 1015"/>
                  <a:gd name="T152" fmla="*/ 1031 w 1031"/>
                  <a:gd name="T153" fmla="*/ 1015 h 1015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031" h="1015">
                    <a:moveTo>
                      <a:pt x="0" y="1015"/>
                    </a:moveTo>
                    <a:lnTo>
                      <a:pt x="378" y="1015"/>
                    </a:lnTo>
                    <a:lnTo>
                      <a:pt x="378" y="492"/>
                    </a:lnTo>
                    <a:lnTo>
                      <a:pt x="378" y="477"/>
                    </a:lnTo>
                    <a:lnTo>
                      <a:pt x="379" y="464"/>
                    </a:lnTo>
                    <a:lnTo>
                      <a:pt x="380" y="451"/>
                    </a:lnTo>
                    <a:lnTo>
                      <a:pt x="381" y="438"/>
                    </a:lnTo>
                    <a:lnTo>
                      <a:pt x="383" y="427"/>
                    </a:lnTo>
                    <a:lnTo>
                      <a:pt x="386" y="416"/>
                    </a:lnTo>
                    <a:lnTo>
                      <a:pt x="389" y="405"/>
                    </a:lnTo>
                    <a:lnTo>
                      <a:pt x="392" y="395"/>
                    </a:lnTo>
                    <a:lnTo>
                      <a:pt x="395" y="386"/>
                    </a:lnTo>
                    <a:lnTo>
                      <a:pt x="399" y="378"/>
                    </a:lnTo>
                    <a:lnTo>
                      <a:pt x="403" y="369"/>
                    </a:lnTo>
                    <a:lnTo>
                      <a:pt x="408" y="362"/>
                    </a:lnTo>
                    <a:lnTo>
                      <a:pt x="418" y="349"/>
                    </a:lnTo>
                    <a:lnTo>
                      <a:pt x="428" y="337"/>
                    </a:lnTo>
                    <a:lnTo>
                      <a:pt x="440" y="328"/>
                    </a:lnTo>
                    <a:lnTo>
                      <a:pt x="452" y="320"/>
                    </a:lnTo>
                    <a:lnTo>
                      <a:pt x="464" y="314"/>
                    </a:lnTo>
                    <a:lnTo>
                      <a:pt x="478" y="309"/>
                    </a:lnTo>
                    <a:lnTo>
                      <a:pt x="490" y="305"/>
                    </a:lnTo>
                    <a:lnTo>
                      <a:pt x="503" y="303"/>
                    </a:lnTo>
                    <a:lnTo>
                      <a:pt x="516" y="301"/>
                    </a:lnTo>
                    <a:lnTo>
                      <a:pt x="528" y="301"/>
                    </a:lnTo>
                    <a:lnTo>
                      <a:pt x="548" y="302"/>
                    </a:lnTo>
                    <a:lnTo>
                      <a:pt x="565" y="304"/>
                    </a:lnTo>
                    <a:lnTo>
                      <a:pt x="573" y="306"/>
                    </a:lnTo>
                    <a:lnTo>
                      <a:pt x="581" y="310"/>
                    </a:lnTo>
                    <a:lnTo>
                      <a:pt x="588" y="313"/>
                    </a:lnTo>
                    <a:lnTo>
                      <a:pt x="594" y="316"/>
                    </a:lnTo>
                    <a:lnTo>
                      <a:pt x="600" y="319"/>
                    </a:lnTo>
                    <a:lnTo>
                      <a:pt x="606" y="323"/>
                    </a:lnTo>
                    <a:lnTo>
                      <a:pt x="611" y="328"/>
                    </a:lnTo>
                    <a:lnTo>
                      <a:pt x="617" y="332"/>
                    </a:lnTo>
                    <a:lnTo>
                      <a:pt x="625" y="344"/>
                    </a:lnTo>
                    <a:lnTo>
                      <a:pt x="632" y="356"/>
                    </a:lnTo>
                    <a:lnTo>
                      <a:pt x="637" y="369"/>
                    </a:lnTo>
                    <a:lnTo>
                      <a:pt x="642" y="384"/>
                    </a:lnTo>
                    <a:lnTo>
                      <a:pt x="645" y="400"/>
                    </a:lnTo>
                    <a:lnTo>
                      <a:pt x="649" y="418"/>
                    </a:lnTo>
                    <a:lnTo>
                      <a:pt x="651" y="435"/>
                    </a:lnTo>
                    <a:lnTo>
                      <a:pt x="652" y="455"/>
                    </a:lnTo>
                    <a:lnTo>
                      <a:pt x="653" y="475"/>
                    </a:lnTo>
                    <a:lnTo>
                      <a:pt x="653" y="496"/>
                    </a:lnTo>
                    <a:lnTo>
                      <a:pt x="653" y="1015"/>
                    </a:lnTo>
                    <a:lnTo>
                      <a:pt x="1031" y="1015"/>
                    </a:lnTo>
                    <a:lnTo>
                      <a:pt x="1031" y="335"/>
                    </a:lnTo>
                    <a:lnTo>
                      <a:pt x="1030" y="315"/>
                    </a:lnTo>
                    <a:lnTo>
                      <a:pt x="1029" y="294"/>
                    </a:lnTo>
                    <a:lnTo>
                      <a:pt x="1027" y="275"/>
                    </a:lnTo>
                    <a:lnTo>
                      <a:pt x="1023" y="256"/>
                    </a:lnTo>
                    <a:lnTo>
                      <a:pt x="1019" y="237"/>
                    </a:lnTo>
                    <a:lnTo>
                      <a:pt x="1014" y="220"/>
                    </a:lnTo>
                    <a:lnTo>
                      <a:pt x="1009" y="203"/>
                    </a:lnTo>
                    <a:lnTo>
                      <a:pt x="1003" y="187"/>
                    </a:lnTo>
                    <a:lnTo>
                      <a:pt x="996" y="172"/>
                    </a:lnTo>
                    <a:lnTo>
                      <a:pt x="987" y="157"/>
                    </a:lnTo>
                    <a:lnTo>
                      <a:pt x="979" y="143"/>
                    </a:lnTo>
                    <a:lnTo>
                      <a:pt x="970" y="129"/>
                    </a:lnTo>
                    <a:lnTo>
                      <a:pt x="960" y="117"/>
                    </a:lnTo>
                    <a:lnTo>
                      <a:pt x="949" y="105"/>
                    </a:lnTo>
                    <a:lnTo>
                      <a:pt x="939" y="93"/>
                    </a:lnTo>
                    <a:lnTo>
                      <a:pt x="928" y="82"/>
                    </a:lnTo>
                    <a:lnTo>
                      <a:pt x="915" y="73"/>
                    </a:lnTo>
                    <a:lnTo>
                      <a:pt x="903" y="62"/>
                    </a:lnTo>
                    <a:lnTo>
                      <a:pt x="890" y="54"/>
                    </a:lnTo>
                    <a:lnTo>
                      <a:pt x="876" y="46"/>
                    </a:lnTo>
                    <a:lnTo>
                      <a:pt x="863" y="39"/>
                    </a:lnTo>
                    <a:lnTo>
                      <a:pt x="848" y="31"/>
                    </a:lnTo>
                    <a:lnTo>
                      <a:pt x="834" y="25"/>
                    </a:lnTo>
                    <a:lnTo>
                      <a:pt x="819" y="20"/>
                    </a:lnTo>
                    <a:lnTo>
                      <a:pt x="803" y="15"/>
                    </a:lnTo>
                    <a:lnTo>
                      <a:pt x="788" y="11"/>
                    </a:lnTo>
                    <a:lnTo>
                      <a:pt x="772" y="8"/>
                    </a:lnTo>
                    <a:lnTo>
                      <a:pt x="756" y="5"/>
                    </a:lnTo>
                    <a:lnTo>
                      <a:pt x="740" y="3"/>
                    </a:lnTo>
                    <a:lnTo>
                      <a:pt x="724" y="1"/>
                    </a:lnTo>
                    <a:lnTo>
                      <a:pt x="707" y="0"/>
                    </a:lnTo>
                    <a:lnTo>
                      <a:pt x="691" y="0"/>
                    </a:lnTo>
                    <a:lnTo>
                      <a:pt x="663" y="1"/>
                    </a:lnTo>
                    <a:lnTo>
                      <a:pt x="636" y="2"/>
                    </a:lnTo>
                    <a:lnTo>
                      <a:pt x="610" y="5"/>
                    </a:lnTo>
                    <a:lnTo>
                      <a:pt x="587" y="9"/>
                    </a:lnTo>
                    <a:lnTo>
                      <a:pt x="563" y="14"/>
                    </a:lnTo>
                    <a:lnTo>
                      <a:pt x="540" y="21"/>
                    </a:lnTo>
                    <a:lnTo>
                      <a:pt x="520" y="28"/>
                    </a:lnTo>
                    <a:lnTo>
                      <a:pt x="499" y="38"/>
                    </a:lnTo>
                    <a:lnTo>
                      <a:pt x="480" y="48"/>
                    </a:lnTo>
                    <a:lnTo>
                      <a:pt x="461" y="59"/>
                    </a:lnTo>
                    <a:lnTo>
                      <a:pt x="444" y="72"/>
                    </a:lnTo>
                    <a:lnTo>
                      <a:pt x="427" y="85"/>
                    </a:lnTo>
                    <a:lnTo>
                      <a:pt x="411" y="99"/>
                    </a:lnTo>
                    <a:lnTo>
                      <a:pt x="396" y="115"/>
                    </a:lnTo>
                    <a:lnTo>
                      <a:pt x="382" y="132"/>
                    </a:lnTo>
                    <a:lnTo>
                      <a:pt x="367" y="150"/>
                    </a:lnTo>
                    <a:lnTo>
                      <a:pt x="364" y="150"/>
                    </a:lnTo>
                    <a:lnTo>
                      <a:pt x="364" y="24"/>
                    </a:lnTo>
                    <a:lnTo>
                      <a:pt x="0" y="24"/>
                    </a:lnTo>
                    <a:lnTo>
                      <a:pt x="0" y="1015"/>
                    </a:lnTo>
                    <a:close/>
                  </a:path>
                </a:pathLst>
              </a:custGeom>
              <a:solidFill>
                <a:srgbClr val="006D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23" name="Freeform 47"/>
              <p:cNvSpPr>
                <a:spLocks noEditPoints="1"/>
              </p:cNvSpPr>
              <p:nvPr/>
            </p:nvSpPr>
            <p:spPr bwMode="auto">
              <a:xfrm>
                <a:off x="2014538" y="249238"/>
                <a:ext cx="122237" cy="157163"/>
              </a:xfrm>
              <a:custGeom>
                <a:avLst/>
                <a:gdLst>
                  <a:gd name="T0" fmla="*/ 693 w 1075"/>
                  <a:gd name="T1" fmla="*/ 482 h 1389"/>
                  <a:gd name="T2" fmla="*/ 642 w 1075"/>
                  <a:gd name="T3" fmla="*/ 426 h 1389"/>
                  <a:gd name="T4" fmla="*/ 579 w 1075"/>
                  <a:gd name="T5" fmla="*/ 384 h 1389"/>
                  <a:gd name="T6" fmla="*/ 503 w 1075"/>
                  <a:gd name="T7" fmla="*/ 358 h 1389"/>
                  <a:gd name="T8" fmla="*/ 422 w 1075"/>
                  <a:gd name="T9" fmla="*/ 349 h 1389"/>
                  <a:gd name="T10" fmla="*/ 309 w 1075"/>
                  <a:gd name="T11" fmla="*/ 361 h 1389"/>
                  <a:gd name="T12" fmla="*/ 216 w 1075"/>
                  <a:gd name="T13" fmla="*/ 396 h 1389"/>
                  <a:gd name="T14" fmla="*/ 142 w 1075"/>
                  <a:gd name="T15" fmla="*/ 451 h 1389"/>
                  <a:gd name="T16" fmla="*/ 86 w 1075"/>
                  <a:gd name="T17" fmla="*/ 519 h 1389"/>
                  <a:gd name="T18" fmla="*/ 46 w 1075"/>
                  <a:gd name="T19" fmla="*/ 599 h 1389"/>
                  <a:gd name="T20" fmla="*/ 19 w 1075"/>
                  <a:gd name="T21" fmla="*/ 685 h 1389"/>
                  <a:gd name="T22" fmla="*/ 4 w 1075"/>
                  <a:gd name="T23" fmla="*/ 775 h 1389"/>
                  <a:gd name="T24" fmla="*/ 0 w 1075"/>
                  <a:gd name="T25" fmla="*/ 865 h 1389"/>
                  <a:gd name="T26" fmla="*/ 6 w 1075"/>
                  <a:gd name="T27" fmla="*/ 958 h 1389"/>
                  <a:gd name="T28" fmla="*/ 26 w 1075"/>
                  <a:gd name="T29" fmla="*/ 1051 h 1389"/>
                  <a:gd name="T30" fmla="*/ 57 w 1075"/>
                  <a:gd name="T31" fmla="*/ 1140 h 1389"/>
                  <a:gd name="T32" fmla="*/ 103 w 1075"/>
                  <a:gd name="T33" fmla="*/ 1220 h 1389"/>
                  <a:gd name="T34" fmla="*/ 160 w 1075"/>
                  <a:gd name="T35" fmla="*/ 1289 h 1389"/>
                  <a:gd name="T36" fmla="*/ 233 w 1075"/>
                  <a:gd name="T37" fmla="*/ 1342 h 1389"/>
                  <a:gd name="T38" fmla="*/ 318 w 1075"/>
                  <a:gd name="T39" fmla="*/ 1376 h 1389"/>
                  <a:gd name="T40" fmla="*/ 416 w 1075"/>
                  <a:gd name="T41" fmla="*/ 1389 h 1389"/>
                  <a:gd name="T42" fmla="*/ 533 w 1075"/>
                  <a:gd name="T43" fmla="*/ 1377 h 1389"/>
                  <a:gd name="T44" fmla="*/ 613 w 1075"/>
                  <a:gd name="T45" fmla="*/ 1347 h 1389"/>
                  <a:gd name="T46" fmla="*/ 667 w 1075"/>
                  <a:gd name="T47" fmla="*/ 1303 h 1389"/>
                  <a:gd name="T48" fmla="*/ 710 w 1075"/>
                  <a:gd name="T49" fmla="*/ 1364 h 1389"/>
                  <a:gd name="T50" fmla="*/ 709 w 1075"/>
                  <a:gd name="T51" fmla="*/ 890 h 1389"/>
                  <a:gd name="T52" fmla="*/ 699 w 1075"/>
                  <a:gd name="T53" fmla="*/ 978 h 1389"/>
                  <a:gd name="T54" fmla="*/ 673 w 1075"/>
                  <a:gd name="T55" fmla="*/ 1044 h 1389"/>
                  <a:gd name="T56" fmla="*/ 650 w 1075"/>
                  <a:gd name="T57" fmla="*/ 1075 h 1389"/>
                  <a:gd name="T58" fmla="*/ 619 w 1075"/>
                  <a:gd name="T59" fmla="*/ 1097 h 1389"/>
                  <a:gd name="T60" fmla="*/ 580 w 1075"/>
                  <a:gd name="T61" fmla="*/ 1111 h 1389"/>
                  <a:gd name="T62" fmla="*/ 531 w 1075"/>
                  <a:gd name="T63" fmla="*/ 1114 h 1389"/>
                  <a:gd name="T64" fmla="*/ 488 w 1075"/>
                  <a:gd name="T65" fmla="*/ 1106 h 1389"/>
                  <a:gd name="T66" fmla="*/ 453 w 1075"/>
                  <a:gd name="T67" fmla="*/ 1087 h 1389"/>
                  <a:gd name="T68" fmla="*/ 426 w 1075"/>
                  <a:gd name="T69" fmla="*/ 1060 h 1389"/>
                  <a:gd name="T70" fmla="*/ 401 w 1075"/>
                  <a:gd name="T71" fmla="*/ 1017 h 1389"/>
                  <a:gd name="T72" fmla="*/ 382 w 1075"/>
                  <a:gd name="T73" fmla="*/ 935 h 1389"/>
                  <a:gd name="T74" fmla="*/ 378 w 1075"/>
                  <a:gd name="T75" fmla="*/ 846 h 1389"/>
                  <a:gd name="T76" fmla="*/ 389 w 1075"/>
                  <a:gd name="T77" fmla="*/ 760 h 1389"/>
                  <a:gd name="T78" fmla="*/ 415 w 1075"/>
                  <a:gd name="T79" fmla="*/ 694 h 1389"/>
                  <a:gd name="T80" fmla="*/ 439 w 1075"/>
                  <a:gd name="T81" fmla="*/ 664 h 1389"/>
                  <a:gd name="T82" fmla="*/ 469 w 1075"/>
                  <a:gd name="T83" fmla="*/ 640 h 1389"/>
                  <a:gd name="T84" fmla="*/ 509 w 1075"/>
                  <a:gd name="T85" fmla="*/ 627 h 1389"/>
                  <a:gd name="T86" fmla="*/ 557 w 1075"/>
                  <a:gd name="T87" fmla="*/ 624 h 1389"/>
                  <a:gd name="T88" fmla="*/ 600 w 1075"/>
                  <a:gd name="T89" fmla="*/ 633 h 1389"/>
                  <a:gd name="T90" fmla="*/ 635 w 1075"/>
                  <a:gd name="T91" fmla="*/ 650 h 1389"/>
                  <a:gd name="T92" fmla="*/ 662 w 1075"/>
                  <a:gd name="T93" fmla="*/ 677 h 1389"/>
                  <a:gd name="T94" fmla="*/ 687 w 1075"/>
                  <a:gd name="T95" fmla="*/ 720 h 1389"/>
                  <a:gd name="T96" fmla="*/ 706 w 1075"/>
                  <a:gd name="T97" fmla="*/ 802 h 138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075"/>
                  <a:gd name="T148" fmla="*/ 0 h 1389"/>
                  <a:gd name="T149" fmla="*/ 1075 w 1075"/>
                  <a:gd name="T150" fmla="*/ 1389 h 138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075" h="1389">
                    <a:moveTo>
                      <a:pt x="1075" y="0"/>
                    </a:moveTo>
                    <a:lnTo>
                      <a:pt x="697" y="0"/>
                    </a:lnTo>
                    <a:lnTo>
                      <a:pt x="697" y="482"/>
                    </a:lnTo>
                    <a:lnTo>
                      <a:pt x="693" y="482"/>
                    </a:lnTo>
                    <a:lnTo>
                      <a:pt x="682" y="467"/>
                    </a:lnTo>
                    <a:lnTo>
                      <a:pt x="669" y="453"/>
                    </a:lnTo>
                    <a:lnTo>
                      <a:pt x="656" y="438"/>
                    </a:lnTo>
                    <a:lnTo>
                      <a:pt x="642" y="426"/>
                    </a:lnTo>
                    <a:lnTo>
                      <a:pt x="627" y="413"/>
                    </a:lnTo>
                    <a:lnTo>
                      <a:pt x="612" y="403"/>
                    </a:lnTo>
                    <a:lnTo>
                      <a:pt x="595" y="393"/>
                    </a:lnTo>
                    <a:lnTo>
                      <a:pt x="579" y="384"/>
                    </a:lnTo>
                    <a:lnTo>
                      <a:pt x="560" y="375"/>
                    </a:lnTo>
                    <a:lnTo>
                      <a:pt x="543" y="368"/>
                    </a:lnTo>
                    <a:lnTo>
                      <a:pt x="523" y="363"/>
                    </a:lnTo>
                    <a:lnTo>
                      <a:pt x="503" y="358"/>
                    </a:lnTo>
                    <a:lnTo>
                      <a:pt x="484" y="354"/>
                    </a:lnTo>
                    <a:lnTo>
                      <a:pt x="463" y="351"/>
                    </a:lnTo>
                    <a:lnTo>
                      <a:pt x="443" y="349"/>
                    </a:lnTo>
                    <a:lnTo>
                      <a:pt x="422" y="349"/>
                    </a:lnTo>
                    <a:lnTo>
                      <a:pt x="391" y="350"/>
                    </a:lnTo>
                    <a:lnTo>
                      <a:pt x="362" y="352"/>
                    </a:lnTo>
                    <a:lnTo>
                      <a:pt x="335" y="356"/>
                    </a:lnTo>
                    <a:lnTo>
                      <a:pt x="309" y="361"/>
                    </a:lnTo>
                    <a:lnTo>
                      <a:pt x="283" y="368"/>
                    </a:lnTo>
                    <a:lnTo>
                      <a:pt x="259" y="376"/>
                    </a:lnTo>
                    <a:lnTo>
                      <a:pt x="237" y="386"/>
                    </a:lnTo>
                    <a:lnTo>
                      <a:pt x="216" y="396"/>
                    </a:lnTo>
                    <a:lnTo>
                      <a:pt x="195" y="408"/>
                    </a:lnTo>
                    <a:lnTo>
                      <a:pt x="177" y="422"/>
                    </a:lnTo>
                    <a:lnTo>
                      <a:pt x="158" y="435"/>
                    </a:lnTo>
                    <a:lnTo>
                      <a:pt x="142" y="451"/>
                    </a:lnTo>
                    <a:lnTo>
                      <a:pt x="126" y="466"/>
                    </a:lnTo>
                    <a:lnTo>
                      <a:pt x="112" y="483"/>
                    </a:lnTo>
                    <a:lnTo>
                      <a:pt x="99" y="501"/>
                    </a:lnTo>
                    <a:lnTo>
                      <a:pt x="86" y="519"/>
                    </a:lnTo>
                    <a:lnTo>
                      <a:pt x="75" y="538"/>
                    </a:lnTo>
                    <a:lnTo>
                      <a:pt x="64" y="558"/>
                    </a:lnTo>
                    <a:lnTo>
                      <a:pt x="54" y="578"/>
                    </a:lnTo>
                    <a:lnTo>
                      <a:pt x="46" y="599"/>
                    </a:lnTo>
                    <a:lnTo>
                      <a:pt x="38" y="619"/>
                    </a:lnTo>
                    <a:lnTo>
                      <a:pt x="31" y="641"/>
                    </a:lnTo>
                    <a:lnTo>
                      <a:pt x="25" y="663"/>
                    </a:lnTo>
                    <a:lnTo>
                      <a:pt x="19" y="685"/>
                    </a:lnTo>
                    <a:lnTo>
                      <a:pt x="14" y="708"/>
                    </a:lnTo>
                    <a:lnTo>
                      <a:pt x="10" y="730"/>
                    </a:lnTo>
                    <a:lnTo>
                      <a:pt x="7" y="752"/>
                    </a:lnTo>
                    <a:lnTo>
                      <a:pt x="4" y="775"/>
                    </a:lnTo>
                    <a:lnTo>
                      <a:pt x="2" y="798"/>
                    </a:lnTo>
                    <a:lnTo>
                      <a:pt x="1" y="820"/>
                    </a:lnTo>
                    <a:lnTo>
                      <a:pt x="0" y="842"/>
                    </a:lnTo>
                    <a:lnTo>
                      <a:pt x="0" y="865"/>
                    </a:lnTo>
                    <a:lnTo>
                      <a:pt x="0" y="887"/>
                    </a:lnTo>
                    <a:lnTo>
                      <a:pt x="1" y="911"/>
                    </a:lnTo>
                    <a:lnTo>
                      <a:pt x="3" y="935"/>
                    </a:lnTo>
                    <a:lnTo>
                      <a:pt x="6" y="958"/>
                    </a:lnTo>
                    <a:lnTo>
                      <a:pt x="10" y="981"/>
                    </a:lnTo>
                    <a:lnTo>
                      <a:pt x="14" y="1005"/>
                    </a:lnTo>
                    <a:lnTo>
                      <a:pt x="19" y="1028"/>
                    </a:lnTo>
                    <a:lnTo>
                      <a:pt x="26" y="1051"/>
                    </a:lnTo>
                    <a:lnTo>
                      <a:pt x="32" y="1074"/>
                    </a:lnTo>
                    <a:lnTo>
                      <a:pt x="40" y="1096"/>
                    </a:lnTo>
                    <a:lnTo>
                      <a:pt x="48" y="1118"/>
                    </a:lnTo>
                    <a:lnTo>
                      <a:pt x="57" y="1140"/>
                    </a:lnTo>
                    <a:lnTo>
                      <a:pt x="68" y="1160"/>
                    </a:lnTo>
                    <a:lnTo>
                      <a:pt x="78" y="1181"/>
                    </a:lnTo>
                    <a:lnTo>
                      <a:pt x="90" y="1200"/>
                    </a:lnTo>
                    <a:lnTo>
                      <a:pt x="103" y="1220"/>
                    </a:lnTo>
                    <a:lnTo>
                      <a:pt x="116" y="1238"/>
                    </a:lnTo>
                    <a:lnTo>
                      <a:pt x="131" y="1256"/>
                    </a:lnTo>
                    <a:lnTo>
                      <a:pt x="145" y="1272"/>
                    </a:lnTo>
                    <a:lnTo>
                      <a:pt x="160" y="1289"/>
                    </a:lnTo>
                    <a:lnTo>
                      <a:pt x="178" y="1303"/>
                    </a:lnTo>
                    <a:lnTo>
                      <a:pt x="195" y="1318"/>
                    </a:lnTo>
                    <a:lnTo>
                      <a:pt x="213" y="1330"/>
                    </a:lnTo>
                    <a:lnTo>
                      <a:pt x="233" y="1342"/>
                    </a:lnTo>
                    <a:lnTo>
                      <a:pt x="252" y="1353"/>
                    </a:lnTo>
                    <a:lnTo>
                      <a:pt x="274" y="1362"/>
                    </a:lnTo>
                    <a:lnTo>
                      <a:pt x="295" y="1370"/>
                    </a:lnTo>
                    <a:lnTo>
                      <a:pt x="318" y="1376"/>
                    </a:lnTo>
                    <a:lnTo>
                      <a:pt x="341" y="1383"/>
                    </a:lnTo>
                    <a:lnTo>
                      <a:pt x="365" y="1386"/>
                    </a:lnTo>
                    <a:lnTo>
                      <a:pt x="390" y="1389"/>
                    </a:lnTo>
                    <a:lnTo>
                      <a:pt x="416" y="1389"/>
                    </a:lnTo>
                    <a:lnTo>
                      <a:pt x="449" y="1389"/>
                    </a:lnTo>
                    <a:lnTo>
                      <a:pt x="480" y="1386"/>
                    </a:lnTo>
                    <a:lnTo>
                      <a:pt x="508" y="1383"/>
                    </a:lnTo>
                    <a:lnTo>
                      <a:pt x="533" y="1377"/>
                    </a:lnTo>
                    <a:lnTo>
                      <a:pt x="556" y="1371"/>
                    </a:lnTo>
                    <a:lnTo>
                      <a:pt x="577" y="1364"/>
                    </a:lnTo>
                    <a:lnTo>
                      <a:pt x="596" y="1355"/>
                    </a:lnTo>
                    <a:lnTo>
                      <a:pt x="613" y="1347"/>
                    </a:lnTo>
                    <a:lnTo>
                      <a:pt x="628" y="1336"/>
                    </a:lnTo>
                    <a:lnTo>
                      <a:pt x="642" y="1326"/>
                    </a:lnTo>
                    <a:lnTo>
                      <a:pt x="655" y="1315"/>
                    </a:lnTo>
                    <a:lnTo>
                      <a:pt x="667" y="1303"/>
                    </a:lnTo>
                    <a:lnTo>
                      <a:pt x="688" y="1280"/>
                    </a:lnTo>
                    <a:lnTo>
                      <a:pt x="706" y="1256"/>
                    </a:lnTo>
                    <a:lnTo>
                      <a:pt x="710" y="1256"/>
                    </a:lnTo>
                    <a:lnTo>
                      <a:pt x="710" y="1364"/>
                    </a:lnTo>
                    <a:lnTo>
                      <a:pt x="1075" y="1364"/>
                    </a:lnTo>
                    <a:lnTo>
                      <a:pt x="1075" y="0"/>
                    </a:lnTo>
                    <a:close/>
                    <a:moveTo>
                      <a:pt x="710" y="868"/>
                    </a:moveTo>
                    <a:lnTo>
                      <a:pt x="709" y="890"/>
                    </a:lnTo>
                    <a:lnTo>
                      <a:pt x="708" y="913"/>
                    </a:lnTo>
                    <a:lnTo>
                      <a:pt x="706" y="935"/>
                    </a:lnTo>
                    <a:lnTo>
                      <a:pt x="703" y="956"/>
                    </a:lnTo>
                    <a:lnTo>
                      <a:pt x="699" y="978"/>
                    </a:lnTo>
                    <a:lnTo>
                      <a:pt x="693" y="997"/>
                    </a:lnTo>
                    <a:lnTo>
                      <a:pt x="687" y="1017"/>
                    </a:lnTo>
                    <a:lnTo>
                      <a:pt x="677" y="1036"/>
                    </a:lnTo>
                    <a:lnTo>
                      <a:pt x="673" y="1044"/>
                    </a:lnTo>
                    <a:lnTo>
                      <a:pt x="668" y="1052"/>
                    </a:lnTo>
                    <a:lnTo>
                      <a:pt x="662" y="1060"/>
                    </a:lnTo>
                    <a:lnTo>
                      <a:pt x="656" y="1067"/>
                    </a:lnTo>
                    <a:lnTo>
                      <a:pt x="650" y="1075"/>
                    </a:lnTo>
                    <a:lnTo>
                      <a:pt x="642" y="1081"/>
                    </a:lnTo>
                    <a:lnTo>
                      <a:pt x="635" y="1087"/>
                    </a:lnTo>
                    <a:lnTo>
                      <a:pt x="627" y="1092"/>
                    </a:lnTo>
                    <a:lnTo>
                      <a:pt x="619" y="1097"/>
                    </a:lnTo>
                    <a:lnTo>
                      <a:pt x="609" y="1101"/>
                    </a:lnTo>
                    <a:lnTo>
                      <a:pt x="600" y="1106"/>
                    </a:lnTo>
                    <a:lnTo>
                      <a:pt x="590" y="1109"/>
                    </a:lnTo>
                    <a:lnTo>
                      <a:pt x="580" y="1111"/>
                    </a:lnTo>
                    <a:lnTo>
                      <a:pt x="568" y="1113"/>
                    </a:lnTo>
                    <a:lnTo>
                      <a:pt x="557" y="1114"/>
                    </a:lnTo>
                    <a:lnTo>
                      <a:pt x="544" y="1114"/>
                    </a:lnTo>
                    <a:lnTo>
                      <a:pt x="531" y="1114"/>
                    </a:lnTo>
                    <a:lnTo>
                      <a:pt x="520" y="1113"/>
                    </a:lnTo>
                    <a:lnTo>
                      <a:pt x="509" y="1111"/>
                    </a:lnTo>
                    <a:lnTo>
                      <a:pt x="498" y="1109"/>
                    </a:lnTo>
                    <a:lnTo>
                      <a:pt x="488" y="1106"/>
                    </a:lnTo>
                    <a:lnTo>
                      <a:pt x="479" y="1101"/>
                    </a:lnTo>
                    <a:lnTo>
                      <a:pt x="469" y="1097"/>
                    </a:lnTo>
                    <a:lnTo>
                      <a:pt x="461" y="1092"/>
                    </a:lnTo>
                    <a:lnTo>
                      <a:pt x="453" y="1087"/>
                    </a:lnTo>
                    <a:lnTo>
                      <a:pt x="446" y="1081"/>
                    </a:lnTo>
                    <a:lnTo>
                      <a:pt x="439" y="1075"/>
                    </a:lnTo>
                    <a:lnTo>
                      <a:pt x="432" y="1067"/>
                    </a:lnTo>
                    <a:lnTo>
                      <a:pt x="426" y="1060"/>
                    </a:lnTo>
                    <a:lnTo>
                      <a:pt x="420" y="1052"/>
                    </a:lnTo>
                    <a:lnTo>
                      <a:pt x="415" y="1044"/>
                    </a:lnTo>
                    <a:lnTo>
                      <a:pt x="410" y="1036"/>
                    </a:lnTo>
                    <a:lnTo>
                      <a:pt x="401" y="1017"/>
                    </a:lnTo>
                    <a:lnTo>
                      <a:pt x="394" y="998"/>
                    </a:lnTo>
                    <a:lnTo>
                      <a:pt x="389" y="978"/>
                    </a:lnTo>
                    <a:lnTo>
                      <a:pt x="385" y="956"/>
                    </a:lnTo>
                    <a:lnTo>
                      <a:pt x="382" y="935"/>
                    </a:lnTo>
                    <a:lnTo>
                      <a:pt x="380" y="913"/>
                    </a:lnTo>
                    <a:lnTo>
                      <a:pt x="378" y="890"/>
                    </a:lnTo>
                    <a:lnTo>
                      <a:pt x="378" y="868"/>
                    </a:lnTo>
                    <a:lnTo>
                      <a:pt x="378" y="846"/>
                    </a:lnTo>
                    <a:lnTo>
                      <a:pt x="380" y="824"/>
                    </a:lnTo>
                    <a:lnTo>
                      <a:pt x="382" y="802"/>
                    </a:lnTo>
                    <a:lnTo>
                      <a:pt x="385" y="780"/>
                    </a:lnTo>
                    <a:lnTo>
                      <a:pt x="389" y="760"/>
                    </a:lnTo>
                    <a:lnTo>
                      <a:pt x="394" y="739"/>
                    </a:lnTo>
                    <a:lnTo>
                      <a:pt x="401" y="720"/>
                    </a:lnTo>
                    <a:lnTo>
                      <a:pt x="410" y="702"/>
                    </a:lnTo>
                    <a:lnTo>
                      <a:pt x="415" y="694"/>
                    </a:lnTo>
                    <a:lnTo>
                      <a:pt x="420" y="685"/>
                    </a:lnTo>
                    <a:lnTo>
                      <a:pt x="426" y="677"/>
                    </a:lnTo>
                    <a:lnTo>
                      <a:pt x="432" y="670"/>
                    </a:lnTo>
                    <a:lnTo>
                      <a:pt x="439" y="664"/>
                    </a:lnTo>
                    <a:lnTo>
                      <a:pt x="446" y="657"/>
                    </a:lnTo>
                    <a:lnTo>
                      <a:pt x="453" y="650"/>
                    </a:lnTo>
                    <a:lnTo>
                      <a:pt x="461" y="645"/>
                    </a:lnTo>
                    <a:lnTo>
                      <a:pt x="469" y="640"/>
                    </a:lnTo>
                    <a:lnTo>
                      <a:pt x="479" y="636"/>
                    </a:lnTo>
                    <a:lnTo>
                      <a:pt x="488" y="633"/>
                    </a:lnTo>
                    <a:lnTo>
                      <a:pt x="498" y="630"/>
                    </a:lnTo>
                    <a:lnTo>
                      <a:pt x="509" y="627"/>
                    </a:lnTo>
                    <a:lnTo>
                      <a:pt x="520" y="625"/>
                    </a:lnTo>
                    <a:lnTo>
                      <a:pt x="531" y="624"/>
                    </a:lnTo>
                    <a:lnTo>
                      <a:pt x="544" y="624"/>
                    </a:lnTo>
                    <a:lnTo>
                      <a:pt x="557" y="624"/>
                    </a:lnTo>
                    <a:lnTo>
                      <a:pt x="568" y="625"/>
                    </a:lnTo>
                    <a:lnTo>
                      <a:pt x="580" y="627"/>
                    </a:lnTo>
                    <a:lnTo>
                      <a:pt x="590" y="630"/>
                    </a:lnTo>
                    <a:lnTo>
                      <a:pt x="600" y="633"/>
                    </a:lnTo>
                    <a:lnTo>
                      <a:pt x="609" y="636"/>
                    </a:lnTo>
                    <a:lnTo>
                      <a:pt x="619" y="640"/>
                    </a:lnTo>
                    <a:lnTo>
                      <a:pt x="627" y="645"/>
                    </a:lnTo>
                    <a:lnTo>
                      <a:pt x="635" y="650"/>
                    </a:lnTo>
                    <a:lnTo>
                      <a:pt x="642" y="657"/>
                    </a:lnTo>
                    <a:lnTo>
                      <a:pt x="650" y="664"/>
                    </a:lnTo>
                    <a:lnTo>
                      <a:pt x="656" y="670"/>
                    </a:lnTo>
                    <a:lnTo>
                      <a:pt x="662" y="677"/>
                    </a:lnTo>
                    <a:lnTo>
                      <a:pt x="668" y="685"/>
                    </a:lnTo>
                    <a:lnTo>
                      <a:pt x="673" y="694"/>
                    </a:lnTo>
                    <a:lnTo>
                      <a:pt x="677" y="702"/>
                    </a:lnTo>
                    <a:lnTo>
                      <a:pt x="687" y="720"/>
                    </a:lnTo>
                    <a:lnTo>
                      <a:pt x="693" y="739"/>
                    </a:lnTo>
                    <a:lnTo>
                      <a:pt x="699" y="760"/>
                    </a:lnTo>
                    <a:lnTo>
                      <a:pt x="703" y="780"/>
                    </a:lnTo>
                    <a:lnTo>
                      <a:pt x="706" y="802"/>
                    </a:lnTo>
                    <a:lnTo>
                      <a:pt x="708" y="824"/>
                    </a:lnTo>
                    <a:lnTo>
                      <a:pt x="709" y="846"/>
                    </a:lnTo>
                    <a:lnTo>
                      <a:pt x="710" y="868"/>
                    </a:lnTo>
                    <a:close/>
                  </a:path>
                </a:pathLst>
              </a:custGeom>
              <a:solidFill>
                <a:srgbClr val="006D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24" name="Freeform 48"/>
              <p:cNvSpPr>
                <a:spLocks/>
              </p:cNvSpPr>
              <p:nvPr/>
            </p:nvSpPr>
            <p:spPr bwMode="auto">
              <a:xfrm>
                <a:off x="806450" y="454026"/>
                <a:ext cx="130175" cy="155575"/>
              </a:xfrm>
              <a:custGeom>
                <a:avLst/>
                <a:gdLst>
                  <a:gd name="T0" fmla="*/ 0 w 1150"/>
                  <a:gd name="T1" fmla="*/ 1364 h 1364"/>
                  <a:gd name="T2" fmla="*/ 1150 w 1150"/>
                  <a:gd name="T3" fmla="*/ 1364 h 1364"/>
                  <a:gd name="T4" fmla="*/ 1150 w 1150"/>
                  <a:gd name="T5" fmla="*/ 1015 h 1364"/>
                  <a:gd name="T6" fmla="*/ 420 w 1150"/>
                  <a:gd name="T7" fmla="*/ 1015 h 1364"/>
                  <a:gd name="T8" fmla="*/ 420 w 1150"/>
                  <a:gd name="T9" fmla="*/ 845 h 1364"/>
                  <a:gd name="T10" fmla="*/ 1064 w 1150"/>
                  <a:gd name="T11" fmla="*/ 845 h 1364"/>
                  <a:gd name="T12" fmla="*/ 1064 w 1150"/>
                  <a:gd name="T13" fmla="*/ 519 h 1364"/>
                  <a:gd name="T14" fmla="*/ 420 w 1150"/>
                  <a:gd name="T15" fmla="*/ 519 h 1364"/>
                  <a:gd name="T16" fmla="*/ 420 w 1150"/>
                  <a:gd name="T17" fmla="*/ 349 h 1364"/>
                  <a:gd name="T18" fmla="*/ 1128 w 1150"/>
                  <a:gd name="T19" fmla="*/ 349 h 1364"/>
                  <a:gd name="T20" fmla="*/ 1128 w 1150"/>
                  <a:gd name="T21" fmla="*/ 0 h 1364"/>
                  <a:gd name="T22" fmla="*/ 0 w 1150"/>
                  <a:gd name="T23" fmla="*/ 0 h 1364"/>
                  <a:gd name="T24" fmla="*/ 0 w 1150"/>
                  <a:gd name="T25" fmla="*/ 1364 h 1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150"/>
                  <a:gd name="T40" fmla="*/ 0 h 1364"/>
                  <a:gd name="T41" fmla="*/ 1150 w 1150"/>
                  <a:gd name="T42" fmla="*/ 1364 h 1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150" h="1364">
                    <a:moveTo>
                      <a:pt x="0" y="1364"/>
                    </a:moveTo>
                    <a:lnTo>
                      <a:pt x="1150" y="1364"/>
                    </a:lnTo>
                    <a:lnTo>
                      <a:pt x="1150" y="1015"/>
                    </a:lnTo>
                    <a:lnTo>
                      <a:pt x="420" y="1015"/>
                    </a:lnTo>
                    <a:lnTo>
                      <a:pt x="420" y="845"/>
                    </a:lnTo>
                    <a:lnTo>
                      <a:pt x="1064" y="845"/>
                    </a:lnTo>
                    <a:lnTo>
                      <a:pt x="1064" y="519"/>
                    </a:lnTo>
                    <a:lnTo>
                      <a:pt x="420" y="519"/>
                    </a:lnTo>
                    <a:lnTo>
                      <a:pt x="420" y="349"/>
                    </a:lnTo>
                    <a:lnTo>
                      <a:pt x="1128" y="349"/>
                    </a:lnTo>
                    <a:lnTo>
                      <a:pt x="1128" y="0"/>
                    </a:lnTo>
                    <a:lnTo>
                      <a:pt x="0" y="0"/>
                    </a:lnTo>
                    <a:lnTo>
                      <a:pt x="0" y="1364"/>
                    </a:lnTo>
                    <a:close/>
                  </a:path>
                </a:pathLst>
              </a:custGeom>
              <a:solidFill>
                <a:srgbClr val="006D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25" name="Freeform 49"/>
              <p:cNvSpPr>
                <a:spLocks/>
              </p:cNvSpPr>
              <p:nvPr/>
            </p:nvSpPr>
            <p:spPr bwMode="auto">
              <a:xfrm>
                <a:off x="955675" y="493713"/>
                <a:ext cx="117475" cy="115888"/>
              </a:xfrm>
              <a:custGeom>
                <a:avLst/>
                <a:gdLst>
                  <a:gd name="T0" fmla="*/ 378 w 1031"/>
                  <a:gd name="T1" fmla="*/ 1017 h 1017"/>
                  <a:gd name="T2" fmla="*/ 378 w 1031"/>
                  <a:gd name="T3" fmla="*/ 479 h 1017"/>
                  <a:gd name="T4" fmla="*/ 380 w 1031"/>
                  <a:gd name="T5" fmla="*/ 452 h 1017"/>
                  <a:gd name="T6" fmla="*/ 384 w 1031"/>
                  <a:gd name="T7" fmla="*/ 428 h 1017"/>
                  <a:gd name="T8" fmla="*/ 389 w 1031"/>
                  <a:gd name="T9" fmla="*/ 406 h 1017"/>
                  <a:gd name="T10" fmla="*/ 395 w 1031"/>
                  <a:gd name="T11" fmla="*/ 388 h 1017"/>
                  <a:gd name="T12" fmla="*/ 404 w 1031"/>
                  <a:gd name="T13" fmla="*/ 371 h 1017"/>
                  <a:gd name="T14" fmla="*/ 418 w 1031"/>
                  <a:gd name="T15" fmla="*/ 349 h 1017"/>
                  <a:gd name="T16" fmla="*/ 441 w 1031"/>
                  <a:gd name="T17" fmla="*/ 329 h 1017"/>
                  <a:gd name="T18" fmla="*/ 466 w 1031"/>
                  <a:gd name="T19" fmla="*/ 314 h 1017"/>
                  <a:gd name="T20" fmla="*/ 490 w 1031"/>
                  <a:gd name="T21" fmla="*/ 306 h 1017"/>
                  <a:gd name="T22" fmla="*/ 516 w 1031"/>
                  <a:gd name="T23" fmla="*/ 303 h 1017"/>
                  <a:gd name="T24" fmla="*/ 548 w 1031"/>
                  <a:gd name="T25" fmla="*/ 303 h 1017"/>
                  <a:gd name="T26" fmla="*/ 574 w 1031"/>
                  <a:gd name="T27" fmla="*/ 308 h 1017"/>
                  <a:gd name="T28" fmla="*/ 588 w 1031"/>
                  <a:gd name="T29" fmla="*/ 313 h 1017"/>
                  <a:gd name="T30" fmla="*/ 601 w 1031"/>
                  <a:gd name="T31" fmla="*/ 321 h 1017"/>
                  <a:gd name="T32" fmla="*/ 612 w 1031"/>
                  <a:gd name="T33" fmla="*/ 329 h 1017"/>
                  <a:gd name="T34" fmla="*/ 625 w 1031"/>
                  <a:gd name="T35" fmla="*/ 344 h 1017"/>
                  <a:gd name="T36" fmla="*/ 639 w 1031"/>
                  <a:gd name="T37" fmla="*/ 370 h 1017"/>
                  <a:gd name="T38" fmla="*/ 647 w 1031"/>
                  <a:gd name="T39" fmla="*/ 401 h 1017"/>
                  <a:gd name="T40" fmla="*/ 651 w 1031"/>
                  <a:gd name="T41" fmla="*/ 437 h 1017"/>
                  <a:gd name="T42" fmla="*/ 653 w 1031"/>
                  <a:gd name="T43" fmla="*/ 476 h 1017"/>
                  <a:gd name="T44" fmla="*/ 653 w 1031"/>
                  <a:gd name="T45" fmla="*/ 1017 h 1017"/>
                  <a:gd name="T46" fmla="*/ 1031 w 1031"/>
                  <a:gd name="T47" fmla="*/ 337 h 1017"/>
                  <a:gd name="T48" fmla="*/ 1029 w 1031"/>
                  <a:gd name="T49" fmla="*/ 296 h 1017"/>
                  <a:gd name="T50" fmla="*/ 1024 w 1031"/>
                  <a:gd name="T51" fmla="*/ 257 h 1017"/>
                  <a:gd name="T52" fmla="*/ 1014 w 1031"/>
                  <a:gd name="T53" fmla="*/ 222 h 1017"/>
                  <a:gd name="T54" fmla="*/ 1003 w 1031"/>
                  <a:gd name="T55" fmla="*/ 189 h 1017"/>
                  <a:gd name="T56" fmla="*/ 988 w 1031"/>
                  <a:gd name="T57" fmla="*/ 158 h 1017"/>
                  <a:gd name="T58" fmla="*/ 970 w 1031"/>
                  <a:gd name="T59" fmla="*/ 131 h 1017"/>
                  <a:gd name="T60" fmla="*/ 951 w 1031"/>
                  <a:gd name="T61" fmla="*/ 105 h 1017"/>
                  <a:gd name="T62" fmla="*/ 928 w 1031"/>
                  <a:gd name="T63" fmla="*/ 84 h 1017"/>
                  <a:gd name="T64" fmla="*/ 903 w 1031"/>
                  <a:gd name="T65" fmla="*/ 64 h 1017"/>
                  <a:gd name="T66" fmla="*/ 876 w 1031"/>
                  <a:gd name="T67" fmla="*/ 47 h 1017"/>
                  <a:gd name="T68" fmla="*/ 849 w 1031"/>
                  <a:gd name="T69" fmla="*/ 33 h 1017"/>
                  <a:gd name="T70" fmla="*/ 819 w 1031"/>
                  <a:gd name="T71" fmla="*/ 21 h 1017"/>
                  <a:gd name="T72" fmla="*/ 789 w 1031"/>
                  <a:gd name="T73" fmla="*/ 13 h 1017"/>
                  <a:gd name="T74" fmla="*/ 757 w 1031"/>
                  <a:gd name="T75" fmla="*/ 5 h 1017"/>
                  <a:gd name="T76" fmla="*/ 724 w 1031"/>
                  <a:gd name="T77" fmla="*/ 2 h 1017"/>
                  <a:gd name="T78" fmla="*/ 691 w 1031"/>
                  <a:gd name="T79" fmla="*/ 0 h 1017"/>
                  <a:gd name="T80" fmla="*/ 636 w 1031"/>
                  <a:gd name="T81" fmla="*/ 3 h 1017"/>
                  <a:gd name="T82" fmla="*/ 587 w 1031"/>
                  <a:gd name="T83" fmla="*/ 11 h 1017"/>
                  <a:gd name="T84" fmla="*/ 542 w 1031"/>
                  <a:gd name="T85" fmla="*/ 22 h 1017"/>
                  <a:gd name="T86" fmla="*/ 500 w 1031"/>
                  <a:gd name="T87" fmla="*/ 39 h 1017"/>
                  <a:gd name="T88" fmla="*/ 461 w 1031"/>
                  <a:gd name="T89" fmla="*/ 60 h 1017"/>
                  <a:gd name="T90" fmla="*/ 427 w 1031"/>
                  <a:gd name="T91" fmla="*/ 86 h 1017"/>
                  <a:gd name="T92" fmla="*/ 397 w 1031"/>
                  <a:gd name="T93" fmla="*/ 117 h 1017"/>
                  <a:gd name="T94" fmla="*/ 369 w 1031"/>
                  <a:gd name="T95" fmla="*/ 152 h 1017"/>
                  <a:gd name="T96" fmla="*/ 365 w 1031"/>
                  <a:gd name="T97" fmla="*/ 26 h 1017"/>
                  <a:gd name="T98" fmla="*/ 0 w 1031"/>
                  <a:gd name="T99" fmla="*/ 1017 h 101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031"/>
                  <a:gd name="T151" fmla="*/ 0 h 1017"/>
                  <a:gd name="T152" fmla="*/ 1031 w 1031"/>
                  <a:gd name="T153" fmla="*/ 1017 h 1017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031" h="1017">
                    <a:moveTo>
                      <a:pt x="0" y="1017"/>
                    </a:moveTo>
                    <a:lnTo>
                      <a:pt x="378" y="1017"/>
                    </a:lnTo>
                    <a:lnTo>
                      <a:pt x="378" y="494"/>
                    </a:lnTo>
                    <a:lnTo>
                      <a:pt x="378" y="479"/>
                    </a:lnTo>
                    <a:lnTo>
                      <a:pt x="379" y="465"/>
                    </a:lnTo>
                    <a:lnTo>
                      <a:pt x="380" y="452"/>
                    </a:lnTo>
                    <a:lnTo>
                      <a:pt x="382" y="440"/>
                    </a:lnTo>
                    <a:lnTo>
                      <a:pt x="384" y="428"/>
                    </a:lnTo>
                    <a:lnTo>
                      <a:pt x="386" y="417"/>
                    </a:lnTo>
                    <a:lnTo>
                      <a:pt x="389" y="406"/>
                    </a:lnTo>
                    <a:lnTo>
                      <a:pt x="392" y="397"/>
                    </a:lnTo>
                    <a:lnTo>
                      <a:pt x="395" y="388"/>
                    </a:lnTo>
                    <a:lnTo>
                      <a:pt x="400" y="379"/>
                    </a:lnTo>
                    <a:lnTo>
                      <a:pt x="404" y="371"/>
                    </a:lnTo>
                    <a:lnTo>
                      <a:pt x="409" y="364"/>
                    </a:lnTo>
                    <a:lnTo>
                      <a:pt x="418" y="349"/>
                    </a:lnTo>
                    <a:lnTo>
                      <a:pt x="429" y="338"/>
                    </a:lnTo>
                    <a:lnTo>
                      <a:pt x="441" y="329"/>
                    </a:lnTo>
                    <a:lnTo>
                      <a:pt x="452" y="322"/>
                    </a:lnTo>
                    <a:lnTo>
                      <a:pt x="466" y="314"/>
                    </a:lnTo>
                    <a:lnTo>
                      <a:pt x="478" y="310"/>
                    </a:lnTo>
                    <a:lnTo>
                      <a:pt x="490" y="306"/>
                    </a:lnTo>
                    <a:lnTo>
                      <a:pt x="504" y="304"/>
                    </a:lnTo>
                    <a:lnTo>
                      <a:pt x="516" y="303"/>
                    </a:lnTo>
                    <a:lnTo>
                      <a:pt x="528" y="302"/>
                    </a:lnTo>
                    <a:lnTo>
                      <a:pt x="548" y="303"/>
                    </a:lnTo>
                    <a:lnTo>
                      <a:pt x="565" y="306"/>
                    </a:lnTo>
                    <a:lnTo>
                      <a:pt x="574" y="308"/>
                    </a:lnTo>
                    <a:lnTo>
                      <a:pt x="582" y="310"/>
                    </a:lnTo>
                    <a:lnTo>
                      <a:pt x="588" y="313"/>
                    </a:lnTo>
                    <a:lnTo>
                      <a:pt x="595" y="316"/>
                    </a:lnTo>
                    <a:lnTo>
                      <a:pt x="601" y="321"/>
                    </a:lnTo>
                    <a:lnTo>
                      <a:pt x="607" y="325"/>
                    </a:lnTo>
                    <a:lnTo>
                      <a:pt x="612" y="329"/>
                    </a:lnTo>
                    <a:lnTo>
                      <a:pt x="617" y="334"/>
                    </a:lnTo>
                    <a:lnTo>
                      <a:pt x="625" y="344"/>
                    </a:lnTo>
                    <a:lnTo>
                      <a:pt x="632" y="357"/>
                    </a:lnTo>
                    <a:lnTo>
                      <a:pt x="639" y="370"/>
                    </a:lnTo>
                    <a:lnTo>
                      <a:pt x="643" y="385"/>
                    </a:lnTo>
                    <a:lnTo>
                      <a:pt x="647" y="401"/>
                    </a:lnTo>
                    <a:lnTo>
                      <a:pt x="649" y="418"/>
                    </a:lnTo>
                    <a:lnTo>
                      <a:pt x="651" y="437"/>
                    </a:lnTo>
                    <a:lnTo>
                      <a:pt x="652" y="457"/>
                    </a:lnTo>
                    <a:lnTo>
                      <a:pt x="653" y="476"/>
                    </a:lnTo>
                    <a:lnTo>
                      <a:pt x="653" y="498"/>
                    </a:lnTo>
                    <a:lnTo>
                      <a:pt x="653" y="1017"/>
                    </a:lnTo>
                    <a:lnTo>
                      <a:pt x="1031" y="1017"/>
                    </a:lnTo>
                    <a:lnTo>
                      <a:pt x="1031" y="337"/>
                    </a:lnTo>
                    <a:lnTo>
                      <a:pt x="1031" y="315"/>
                    </a:lnTo>
                    <a:lnTo>
                      <a:pt x="1029" y="296"/>
                    </a:lnTo>
                    <a:lnTo>
                      <a:pt x="1027" y="276"/>
                    </a:lnTo>
                    <a:lnTo>
                      <a:pt x="1024" y="257"/>
                    </a:lnTo>
                    <a:lnTo>
                      <a:pt x="1020" y="239"/>
                    </a:lnTo>
                    <a:lnTo>
                      <a:pt x="1014" y="222"/>
                    </a:lnTo>
                    <a:lnTo>
                      <a:pt x="1009" y="204"/>
                    </a:lnTo>
                    <a:lnTo>
                      <a:pt x="1003" y="189"/>
                    </a:lnTo>
                    <a:lnTo>
                      <a:pt x="996" y="173"/>
                    </a:lnTo>
                    <a:lnTo>
                      <a:pt x="988" y="158"/>
                    </a:lnTo>
                    <a:lnTo>
                      <a:pt x="979" y="144"/>
                    </a:lnTo>
                    <a:lnTo>
                      <a:pt x="970" y="131"/>
                    </a:lnTo>
                    <a:lnTo>
                      <a:pt x="961" y="118"/>
                    </a:lnTo>
                    <a:lnTo>
                      <a:pt x="951" y="105"/>
                    </a:lnTo>
                    <a:lnTo>
                      <a:pt x="939" y="94"/>
                    </a:lnTo>
                    <a:lnTo>
                      <a:pt x="928" y="84"/>
                    </a:lnTo>
                    <a:lnTo>
                      <a:pt x="916" y="73"/>
                    </a:lnTo>
                    <a:lnTo>
                      <a:pt x="903" y="64"/>
                    </a:lnTo>
                    <a:lnTo>
                      <a:pt x="890" y="55"/>
                    </a:lnTo>
                    <a:lnTo>
                      <a:pt x="876" y="47"/>
                    </a:lnTo>
                    <a:lnTo>
                      <a:pt x="863" y="39"/>
                    </a:lnTo>
                    <a:lnTo>
                      <a:pt x="849" y="33"/>
                    </a:lnTo>
                    <a:lnTo>
                      <a:pt x="834" y="27"/>
                    </a:lnTo>
                    <a:lnTo>
                      <a:pt x="819" y="21"/>
                    </a:lnTo>
                    <a:lnTo>
                      <a:pt x="804" y="17"/>
                    </a:lnTo>
                    <a:lnTo>
                      <a:pt x="789" y="13"/>
                    </a:lnTo>
                    <a:lnTo>
                      <a:pt x="772" y="9"/>
                    </a:lnTo>
                    <a:lnTo>
                      <a:pt x="757" y="5"/>
                    </a:lnTo>
                    <a:lnTo>
                      <a:pt x="741" y="3"/>
                    </a:lnTo>
                    <a:lnTo>
                      <a:pt x="724" y="2"/>
                    </a:lnTo>
                    <a:lnTo>
                      <a:pt x="708" y="1"/>
                    </a:lnTo>
                    <a:lnTo>
                      <a:pt x="691" y="0"/>
                    </a:lnTo>
                    <a:lnTo>
                      <a:pt x="663" y="1"/>
                    </a:lnTo>
                    <a:lnTo>
                      <a:pt x="636" y="3"/>
                    </a:lnTo>
                    <a:lnTo>
                      <a:pt x="612" y="6"/>
                    </a:lnTo>
                    <a:lnTo>
                      <a:pt x="587" y="11"/>
                    </a:lnTo>
                    <a:lnTo>
                      <a:pt x="563" y="16"/>
                    </a:lnTo>
                    <a:lnTo>
                      <a:pt x="542" y="22"/>
                    </a:lnTo>
                    <a:lnTo>
                      <a:pt x="520" y="30"/>
                    </a:lnTo>
                    <a:lnTo>
                      <a:pt x="500" y="39"/>
                    </a:lnTo>
                    <a:lnTo>
                      <a:pt x="480" y="49"/>
                    </a:lnTo>
                    <a:lnTo>
                      <a:pt x="461" y="60"/>
                    </a:lnTo>
                    <a:lnTo>
                      <a:pt x="444" y="72"/>
                    </a:lnTo>
                    <a:lnTo>
                      <a:pt x="427" y="86"/>
                    </a:lnTo>
                    <a:lnTo>
                      <a:pt x="412" y="101"/>
                    </a:lnTo>
                    <a:lnTo>
                      <a:pt x="397" y="117"/>
                    </a:lnTo>
                    <a:lnTo>
                      <a:pt x="382" y="133"/>
                    </a:lnTo>
                    <a:lnTo>
                      <a:pt x="369" y="152"/>
                    </a:lnTo>
                    <a:lnTo>
                      <a:pt x="365" y="152"/>
                    </a:lnTo>
                    <a:lnTo>
                      <a:pt x="365" y="26"/>
                    </a:lnTo>
                    <a:lnTo>
                      <a:pt x="0" y="26"/>
                    </a:lnTo>
                    <a:lnTo>
                      <a:pt x="0" y="1017"/>
                    </a:lnTo>
                    <a:close/>
                  </a:path>
                </a:pathLst>
              </a:custGeom>
              <a:solidFill>
                <a:srgbClr val="006D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26" name="Freeform 50"/>
              <p:cNvSpPr>
                <a:spLocks noEditPoints="1"/>
              </p:cNvSpPr>
              <p:nvPr/>
            </p:nvSpPr>
            <p:spPr bwMode="auto">
              <a:xfrm>
                <a:off x="1087438" y="493713"/>
                <a:ext cx="122237" cy="153988"/>
              </a:xfrm>
              <a:custGeom>
                <a:avLst/>
                <a:gdLst>
                  <a:gd name="T0" fmla="*/ 388 w 1072"/>
                  <a:gd name="T1" fmla="*/ 398 h 1363"/>
                  <a:gd name="T2" fmla="*/ 429 w 1072"/>
                  <a:gd name="T3" fmla="*/ 322 h 1363"/>
                  <a:gd name="T4" fmla="*/ 485 w 1072"/>
                  <a:gd name="T5" fmla="*/ 285 h 1363"/>
                  <a:gd name="T6" fmla="*/ 529 w 1072"/>
                  <a:gd name="T7" fmla="*/ 276 h 1363"/>
                  <a:gd name="T8" fmla="*/ 577 w 1072"/>
                  <a:gd name="T9" fmla="*/ 279 h 1363"/>
                  <a:gd name="T10" fmla="*/ 626 w 1072"/>
                  <a:gd name="T11" fmla="*/ 299 h 1363"/>
                  <a:gd name="T12" fmla="*/ 680 w 1072"/>
                  <a:gd name="T13" fmla="*/ 361 h 1363"/>
                  <a:gd name="T14" fmla="*/ 702 w 1072"/>
                  <a:gd name="T15" fmla="*/ 450 h 1363"/>
                  <a:gd name="T16" fmla="*/ 699 w 1072"/>
                  <a:gd name="T17" fmla="*/ 555 h 1363"/>
                  <a:gd name="T18" fmla="*/ 674 w 1072"/>
                  <a:gd name="T19" fmla="*/ 643 h 1363"/>
                  <a:gd name="T20" fmla="*/ 646 w 1072"/>
                  <a:gd name="T21" fmla="*/ 681 h 1363"/>
                  <a:gd name="T22" fmla="*/ 605 w 1072"/>
                  <a:gd name="T23" fmla="*/ 706 h 1363"/>
                  <a:gd name="T24" fmla="*/ 548 w 1072"/>
                  <a:gd name="T25" fmla="*/ 715 h 1363"/>
                  <a:gd name="T26" fmla="*/ 492 w 1072"/>
                  <a:gd name="T27" fmla="*/ 706 h 1363"/>
                  <a:gd name="T28" fmla="*/ 449 w 1072"/>
                  <a:gd name="T29" fmla="*/ 681 h 1363"/>
                  <a:gd name="T30" fmla="*/ 418 w 1072"/>
                  <a:gd name="T31" fmla="*/ 645 h 1363"/>
                  <a:gd name="T32" fmla="*/ 386 w 1072"/>
                  <a:gd name="T33" fmla="*/ 557 h 1363"/>
                  <a:gd name="T34" fmla="*/ 379 w 1072"/>
                  <a:gd name="T35" fmla="*/ 472 h 1363"/>
                  <a:gd name="T36" fmla="*/ 680 w 1072"/>
                  <a:gd name="T37" fmla="*/ 128 h 1363"/>
                  <a:gd name="T38" fmla="*/ 617 w 1072"/>
                  <a:gd name="T39" fmla="*/ 56 h 1363"/>
                  <a:gd name="T40" fmla="*/ 530 w 1072"/>
                  <a:gd name="T41" fmla="*/ 14 h 1363"/>
                  <a:gd name="T42" fmla="*/ 430 w 1072"/>
                  <a:gd name="T43" fmla="*/ 0 h 1363"/>
                  <a:gd name="T44" fmla="*/ 308 w 1072"/>
                  <a:gd name="T45" fmla="*/ 16 h 1363"/>
                  <a:gd name="T46" fmla="*/ 205 w 1072"/>
                  <a:gd name="T47" fmla="*/ 59 h 1363"/>
                  <a:gd name="T48" fmla="*/ 123 w 1072"/>
                  <a:gd name="T49" fmla="*/ 125 h 1363"/>
                  <a:gd name="T50" fmla="*/ 61 w 1072"/>
                  <a:gd name="T51" fmla="*/ 211 h 1363"/>
                  <a:gd name="T52" fmla="*/ 21 w 1072"/>
                  <a:gd name="T53" fmla="*/ 313 h 1363"/>
                  <a:gd name="T54" fmla="*/ 2 w 1072"/>
                  <a:gd name="T55" fmla="*/ 427 h 1363"/>
                  <a:gd name="T56" fmla="*/ 4 w 1072"/>
                  <a:gd name="T57" fmla="*/ 547 h 1363"/>
                  <a:gd name="T58" fmla="*/ 25 w 1072"/>
                  <a:gd name="T59" fmla="*/ 661 h 1363"/>
                  <a:gd name="T60" fmla="*/ 68 w 1072"/>
                  <a:gd name="T61" fmla="*/ 762 h 1363"/>
                  <a:gd name="T62" fmla="*/ 130 w 1072"/>
                  <a:gd name="T63" fmla="*/ 847 h 1363"/>
                  <a:gd name="T64" fmla="*/ 215 w 1072"/>
                  <a:gd name="T65" fmla="*/ 910 h 1363"/>
                  <a:gd name="T66" fmla="*/ 322 w 1072"/>
                  <a:gd name="T67" fmla="*/ 948 h 1363"/>
                  <a:gd name="T68" fmla="*/ 444 w 1072"/>
                  <a:gd name="T69" fmla="*/ 957 h 1363"/>
                  <a:gd name="T70" fmla="*/ 541 w 1072"/>
                  <a:gd name="T71" fmla="*/ 938 h 1363"/>
                  <a:gd name="T72" fmla="*/ 624 w 1072"/>
                  <a:gd name="T73" fmla="*/ 891 h 1363"/>
                  <a:gd name="T74" fmla="*/ 690 w 1072"/>
                  <a:gd name="T75" fmla="*/ 820 h 1363"/>
                  <a:gd name="T76" fmla="*/ 690 w 1072"/>
                  <a:gd name="T77" fmla="*/ 963 h 1363"/>
                  <a:gd name="T78" fmla="*/ 665 w 1072"/>
                  <a:gd name="T79" fmla="*/ 1056 h 1363"/>
                  <a:gd name="T80" fmla="*/ 627 w 1072"/>
                  <a:gd name="T81" fmla="*/ 1110 h 1363"/>
                  <a:gd name="T82" fmla="*/ 586 w 1072"/>
                  <a:gd name="T83" fmla="*/ 1132 h 1363"/>
                  <a:gd name="T84" fmla="*/ 535 w 1072"/>
                  <a:gd name="T85" fmla="*/ 1138 h 1363"/>
                  <a:gd name="T86" fmla="*/ 494 w 1072"/>
                  <a:gd name="T87" fmla="*/ 1125 h 1363"/>
                  <a:gd name="T88" fmla="*/ 443 w 1072"/>
                  <a:gd name="T89" fmla="*/ 1080 h 1363"/>
                  <a:gd name="T90" fmla="*/ 413 w 1072"/>
                  <a:gd name="T91" fmla="*/ 1032 h 1363"/>
                  <a:gd name="T92" fmla="*/ 60 w 1072"/>
                  <a:gd name="T93" fmla="*/ 1123 h 1363"/>
                  <a:gd name="T94" fmla="*/ 113 w 1072"/>
                  <a:gd name="T95" fmla="*/ 1213 h 1363"/>
                  <a:gd name="T96" fmla="*/ 187 w 1072"/>
                  <a:gd name="T97" fmla="*/ 1277 h 1363"/>
                  <a:gd name="T98" fmla="*/ 279 w 1072"/>
                  <a:gd name="T99" fmla="*/ 1322 h 1363"/>
                  <a:gd name="T100" fmla="*/ 381 w 1072"/>
                  <a:gd name="T101" fmla="*/ 1348 h 1363"/>
                  <a:gd name="T102" fmla="*/ 511 w 1072"/>
                  <a:gd name="T103" fmla="*/ 1362 h 1363"/>
                  <a:gd name="T104" fmla="*/ 711 w 1072"/>
                  <a:gd name="T105" fmla="*/ 1351 h 1363"/>
                  <a:gd name="T106" fmla="*/ 857 w 1072"/>
                  <a:gd name="T107" fmla="*/ 1304 h 1363"/>
                  <a:gd name="T108" fmla="*/ 958 w 1072"/>
                  <a:gd name="T109" fmla="*/ 1233 h 1363"/>
                  <a:gd name="T110" fmla="*/ 1022 w 1072"/>
                  <a:gd name="T111" fmla="*/ 1145 h 1363"/>
                  <a:gd name="T112" fmla="*/ 1056 w 1072"/>
                  <a:gd name="T113" fmla="*/ 1046 h 1363"/>
                  <a:gd name="T114" fmla="*/ 1071 w 1072"/>
                  <a:gd name="T115" fmla="*/ 926 h 1363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072"/>
                  <a:gd name="T175" fmla="*/ 0 h 1363"/>
                  <a:gd name="T176" fmla="*/ 1072 w 1072"/>
                  <a:gd name="T177" fmla="*/ 1363 h 1363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072" h="1363">
                    <a:moveTo>
                      <a:pt x="379" y="472"/>
                    </a:moveTo>
                    <a:lnTo>
                      <a:pt x="379" y="452"/>
                    </a:lnTo>
                    <a:lnTo>
                      <a:pt x="381" y="434"/>
                    </a:lnTo>
                    <a:lnTo>
                      <a:pt x="384" y="415"/>
                    </a:lnTo>
                    <a:lnTo>
                      <a:pt x="388" y="398"/>
                    </a:lnTo>
                    <a:lnTo>
                      <a:pt x="394" y="380"/>
                    </a:lnTo>
                    <a:lnTo>
                      <a:pt x="401" y="364"/>
                    </a:lnTo>
                    <a:lnTo>
                      <a:pt x="409" y="348"/>
                    </a:lnTo>
                    <a:lnTo>
                      <a:pt x="419" y="335"/>
                    </a:lnTo>
                    <a:lnTo>
                      <a:pt x="429" y="322"/>
                    </a:lnTo>
                    <a:lnTo>
                      <a:pt x="441" y="310"/>
                    </a:lnTo>
                    <a:lnTo>
                      <a:pt x="454" y="300"/>
                    </a:lnTo>
                    <a:lnTo>
                      <a:pt x="468" y="292"/>
                    </a:lnTo>
                    <a:lnTo>
                      <a:pt x="476" y="288"/>
                    </a:lnTo>
                    <a:lnTo>
                      <a:pt x="485" y="285"/>
                    </a:lnTo>
                    <a:lnTo>
                      <a:pt x="493" y="282"/>
                    </a:lnTo>
                    <a:lnTo>
                      <a:pt x="501" y="279"/>
                    </a:lnTo>
                    <a:lnTo>
                      <a:pt x="510" y="278"/>
                    </a:lnTo>
                    <a:lnTo>
                      <a:pt x="520" y="276"/>
                    </a:lnTo>
                    <a:lnTo>
                      <a:pt x="529" y="276"/>
                    </a:lnTo>
                    <a:lnTo>
                      <a:pt x="538" y="275"/>
                    </a:lnTo>
                    <a:lnTo>
                      <a:pt x="548" y="276"/>
                    </a:lnTo>
                    <a:lnTo>
                      <a:pt x="559" y="276"/>
                    </a:lnTo>
                    <a:lnTo>
                      <a:pt x="568" y="278"/>
                    </a:lnTo>
                    <a:lnTo>
                      <a:pt x="577" y="279"/>
                    </a:lnTo>
                    <a:lnTo>
                      <a:pt x="587" y="281"/>
                    </a:lnTo>
                    <a:lnTo>
                      <a:pt x="595" y="285"/>
                    </a:lnTo>
                    <a:lnTo>
                      <a:pt x="603" y="288"/>
                    </a:lnTo>
                    <a:lnTo>
                      <a:pt x="611" y="291"/>
                    </a:lnTo>
                    <a:lnTo>
                      <a:pt x="626" y="299"/>
                    </a:lnTo>
                    <a:lnTo>
                      <a:pt x="639" y="308"/>
                    </a:lnTo>
                    <a:lnTo>
                      <a:pt x="651" y="320"/>
                    </a:lnTo>
                    <a:lnTo>
                      <a:pt x="663" y="332"/>
                    </a:lnTo>
                    <a:lnTo>
                      <a:pt x="672" y="346"/>
                    </a:lnTo>
                    <a:lnTo>
                      <a:pt x="680" y="361"/>
                    </a:lnTo>
                    <a:lnTo>
                      <a:pt x="688" y="377"/>
                    </a:lnTo>
                    <a:lnTo>
                      <a:pt x="693" y="394"/>
                    </a:lnTo>
                    <a:lnTo>
                      <a:pt x="697" y="412"/>
                    </a:lnTo>
                    <a:lnTo>
                      <a:pt x="700" y="431"/>
                    </a:lnTo>
                    <a:lnTo>
                      <a:pt x="702" y="450"/>
                    </a:lnTo>
                    <a:lnTo>
                      <a:pt x="703" y="471"/>
                    </a:lnTo>
                    <a:lnTo>
                      <a:pt x="703" y="492"/>
                    </a:lnTo>
                    <a:lnTo>
                      <a:pt x="702" y="513"/>
                    </a:lnTo>
                    <a:lnTo>
                      <a:pt x="701" y="534"/>
                    </a:lnTo>
                    <a:lnTo>
                      <a:pt x="699" y="555"/>
                    </a:lnTo>
                    <a:lnTo>
                      <a:pt x="695" y="576"/>
                    </a:lnTo>
                    <a:lnTo>
                      <a:pt x="691" y="597"/>
                    </a:lnTo>
                    <a:lnTo>
                      <a:pt x="685" y="616"/>
                    </a:lnTo>
                    <a:lnTo>
                      <a:pt x="678" y="635"/>
                    </a:lnTo>
                    <a:lnTo>
                      <a:pt x="674" y="643"/>
                    </a:lnTo>
                    <a:lnTo>
                      <a:pt x="669" y="651"/>
                    </a:lnTo>
                    <a:lnTo>
                      <a:pt x="664" y="659"/>
                    </a:lnTo>
                    <a:lnTo>
                      <a:pt x="659" y="667"/>
                    </a:lnTo>
                    <a:lnTo>
                      <a:pt x="653" y="674"/>
                    </a:lnTo>
                    <a:lnTo>
                      <a:pt x="646" y="681"/>
                    </a:lnTo>
                    <a:lnTo>
                      <a:pt x="639" y="686"/>
                    </a:lnTo>
                    <a:lnTo>
                      <a:pt x="631" y="692"/>
                    </a:lnTo>
                    <a:lnTo>
                      <a:pt x="623" y="698"/>
                    </a:lnTo>
                    <a:lnTo>
                      <a:pt x="614" y="702"/>
                    </a:lnTo>
                    <a:lnTo>
                      <a:pt x="605" y="706"/>
                    </a:lnTo>
                    <a:lnTo>
                      <a:pt x="595" y="709"/>
                    </a:lnTo>
                    <a:lnTo>
                      <a:pt x="585" y="712"/>
                    </a:lnTo>
                    <a:lnTo>
                      <a:pt x="573" y="713"/>
                    </a:lnTo>
                    <a:lnTo>
                      <a:pt x="561" y="715"/>
                    </a:lnTo>
                    <a:lnTo>
                      <a:pt x="548" y="715"/>
                    </a:lnTo>
                    <a:lnTo>
                      <a:pt x="536" y="715"/>
                    </a:lnTo>
                    <a:lnTo>
                      <a:pt x="524" y="713"/>
                    </a:lnTo>
                    <a:lnTo>
                      <a:pt x="512" y="712"/>
                    </a:lnTo>
                    <a:lnTo>
                      <a:pt x="502" y="709"/>
                    </a:lnTo>
                    <a:lnTo>
                      <a:pt x="492" y="706"/>
                    </a:lnTo>
                    <a:lnTo>
                      <a:pt x="483" y="703"/>
                    </a:lnTo>
                    <a:lnTo>
                      <a:pt x="473" y="698"/>
                    </a:lnTo>
                    <a:lnTo>
                      <a:pt x="464" y="693"/>
                    </a:lnTo>
                    <a:lnTo>
                      <a:pt x="457" y="687"/>
                    </a:lnTo>
                    <a:lnTo>
                      <a:pt x="449" y="681"/>
                    </a:lnTo>
                    <a:lnTo>
                      <a:pt x="441" y="675"/>
                    </a:lnTo>
                    <a:lnTo>
                      <a:pt x="435" y="668"/>
                    </a:lnTo>
                    <a:lnTo>
                      <a:pt x="429" y="660"/>
                    </a:lnTo>
                    <a:lnTo>
                      <a:pt x="423" y="652"/>
                    </a:lnTo>
                    <a:lnTo>
                      <a:pt x="418" y="645"/>
                    </a:lnTo>
                    <a:lnTo>
                      <a:pt x="413" y="636"/>
                    </a:lnTo>
                    <a:lnTo>
                      <a:pt x="403" y="618"/>
                    </a:lnTo>
                    <a:lnTo>
                      <a:pt x="396" y="599"/>
                    </a:lnTo>
                    <a:lnTo>
                      <a:pt x="390" y="579"/>
                    </a:lnTo>
                    <a:lnTo>
                      <a:pt x="386" y="557"/>
                    </a:lnTo>
                    <a:lnTo>
                      <a:pt x="383" y="537"/>
                    </a:lnTo>
                    <a:lnTo>
                      <a:pt x="380" y="515"/>
                    </a:lnTo>
                    <a:lnTo>
                      <a:pt x="379" y="494"/>
                    </a:lnTo>
                    <a:lnTo>
                      <a:pt x="379" y="472"/>
                    </a:lnTo>
                    <a:close/>
                    <a:moveTo>
                      <a:pt x="1072" y="26"/>
                    </a:moveTo>
                    <a:lnTo>
                      <a:pt x="694" y="26"/>
                    </a:lnTo>
                    <a:lnTo>
                      <a:pt x="694" y="145"/>
                    </a:lnTo>
                    <a:lnTo>
                      <a:pt x="690" y="145"/>
                    </a:lnTo>
                    <a:lnTo>
                      <a:pt x="680" y="128"/>
                    </a:lnTo>
                    <a:lnTo>
                      <a:pt x="670" y="110"/>
                    </a:lnTo>
                    <a:lnTo>
                      <a:pt x="659" y="95"/>
                    </a:lnTo>
                    <a:lnTo>
                      <a:pt x="646" y="81"/>
                    </a:lnTo>
                    <a:lnTo>
                      <a:pt x="632" y="67"/>
                    </a:lnTo>
                    <a:lnTo>
                      <a:pt x="617" y="56"/>
                    </a:lnTo>
                    <a:lnTo>
                      <a:pt x="601" y="45"/>
                    </a:lnTo>
                    <a:lnTo>
                      <a:pt x="585" y="35"/>
                    </a:lnTo>
                    <a:lnTo>
                      <a:pt x="567" y="27"/>
                    </a:lnTo>
                    <a:lnTo>
                      <a:pt x="550" y="20"/>
                    </a:lnTo>
                    <a:lnTo>
                      <a:pt x="530" y="14"/>
                    </a:lnTo>
                    <a:lnTo>
                      <a:pt x="511" y="10"/>
                    </a:lnTo>
                    <a:lnTo>
                      <a:pt x="491" y="5"/>
                    </a:lnTo>
                    <a:lnTo>
                      <a:pt x="471" y="2"/>
                    </a:lnTo>
                    <a:lnTo>
                      <a:pt x="451" y="1"/>
                    </a:lnTo>
                    <a:lnTo>
                      <a:pt x="430" y="0"/>
                    </a:lnTo>
                    <a:lnTo>
                      <a:pt x="403" y="1"/>
                    </a:lnTo>
                    <a:lnTo>
                      <a:pt x="379" y="3"/>
                    </a:lnTo>
                    <a:lnTo>
                      <a:pt x="354" y="6"/>
                    </a:lnTo>
                    <a:lnTo>
                      <a:pt x="330" y="11"/>
                    </a:lnTo>
                    <a:lnTo>
                      <a:pt x="308" y="16"/>
                    </a:lnTo>
                    <a:lnTo>
                      <a:pt x="285" y="22"/>
                    </a:lnTo>
                    <a:lnTo>
                      <a:pt x="264" y="30"/>
                    </a:lnTo>
                    <a:lnTo>
                      <a:pt x="244" y="38"/>
                    </a:lnTo>
                    <a:lnTo>
                      <a:pt x="224" y="48"/>
                    </a:lnTo>
                    <a:lnTo>
                      <a:pt x="205" y="59"/>
                    </a:lnTo>
                    <a:lnTo>
                      <a:pt x="187" y="70"/>
                    </a:lnTo>
                    <a:lnTo>
                      <a:pt x="170" y="83"/>
                    </a:lnTo>
                    <a:lnTo>
                      <a:pt x="153" y="96"/>
                    </a:lnTo>
                    <a:lnTo>
                      <a:pt x="138" y="110"/>
                    </a:lnTo>
                    <a:lnTo>
                      <a:pt x="123" y="125"/>
                    </a:lnTo>
                    <a:lnTo>
                      <a:pt x="109" y="141"/>
                    </a:lnTo>
                    <a:lnTo>
                      <a:pt x="96" y="158"/>
                    </a:lnTo>
                    <a:lnTo>
                      <a:pt x="84" y="174"/>
                    </a:lnTo>
                    <a:lnTo>
                      <a:pt x="72" y="193"/>
                    </a:lnTo>
                    <a:lnTo>
                      <a:pt x="61" y="211"/>
                    </a:lnTo>
                    <a:lnTo>
                      <a:pt x="52" y="230"/>
                    </a:lnTo>
                    <a:lnTo>
                      <a:pt x="43" y="251"/>
                    </a:lnTo>
                    <a:lnTo>
                      <a:pt x="35" y="271"/>
                    </a:lnTo>
                    <a:lnTo>
                      <a:pt x="27" y="292"/>
                    </a:lnTo>
                    <a:lnTo>
                      <a:pt x="21" y="313"/>
                    </a:lnTo>
                    <a:lnTo>
                      <a:pt x="15" y="335"/>
                    </a:lnTo>
                    <a:lnTo>
                      <a:pt x="11" y="358"/>
                    </a:lnTo>
                    <a:lnTo>
                      <a:pt x="7" y="380"/>
                    </a:lnTo>
                    <a:lnTo>
                      <a:pt x="4" y="403"/>
                    </a:lnTo>
                    <a:lnTo>
                      <a:pt x="2" y="427"/>
                    </a:lnTo>
                    <a:lnTo>
                      <a:pt x="1" y="450"/>
                    </a:lnTo>
                    <a:lnTo>
                      <a:pt x="0" y="474"/>
                    </a:lnTo>
                    <a:lnTo>
                      <a:pt x="1" y="499"/>
                    </a:lnTo>
                    <a:lnTo>
                      <a:pt x="2" y="523"/>
                    </a:lnTo>
                    <a:lnTo>
                      <a:pt x="4" y="547"/>
                    </a:lnTo>
                    <a:lnTo>
                      <a:pt x="7" y="571"/>
                    </a:lnTo>
                    <a:lnTo>
                      <a:pt x="10" y="595"/>
                    </a:lnTo>
                    <a:lnTo>
                      <a:pt x="14" y="617"/>
                    </a:lnTo>
                    <a:lnTo>
                      <a:pt x="19" y="640"/>
                    </a:lnTo>
                    <a:lnTo>
                      <a:pt x="25" y="661"/>
                    </a:lnTo>
                    <a:lnTo>
                      <a:pt x="31" y="683"/>
                    </a:lnTo>
                    <a:lnTo>
                      <a:pt x="40" y="704"/>
                    </a:lnTo>
                    <a:lnTo>
                      <a:pt x="48" y="724"/>
                    </a:lnTo>
                    <a:lnTo>
                      <a:pt x="57" y="744"/>
                    </a:lnTo>
                    <a:lnTo>
                      <a:pt x="68" y="762"/>
                    </a:lnTo>
                    <a:lnTo>
                      <a:pt x="78" y="781"/>
                    </a:lnTo>
                    <a:lnTo>
                      <a:pt x="90" y="798"/>
                    </a:lnTo>
                    <a:lnTo>
                      <a:pt x="103" y="815"/>
                    </a:lnTo>
                    <a:lnTo>
                      <a:pt x="116" y="831"/>
                    </a:lnTo>
                    <a:lnTo>
                      <a:pt x="130" y="847"/>
                    </a:lnTo>
                    <a:lnTo>
                      <a:pt x="146" y="861"/>
                    </a:lnTo>
                    <a:lnTo>
                      <a:pt x="161" y="875"/>
                    </a:lnTo>
                    <a:lnTo>
                      <a:pt x="179" y="887"/>
                    </a:lnTo>
                    <a:lnTo>
                      <a:pt x="196" y="899"/>
                    </a:lnTo>
                    <a:lnTo>
                      <a:pt x="215" y="910"/>
                    </a:lnTo>
                    <a:lnTo>
                      <a:pt x="234" y="919"/>
                    </a:lnTo>
                    <a:lnTo>
                      <a:pt x="255" y="928"/>
                    </a:lnTo>
                    <a:lnTo>
                      <a:pt x="277" y="935"/>
                    </a:lnTo>
                    <a:lnTo>
                      <a:pt x="299" y="943"/>
                    </a:lnTo>
                    <a:lnTo>
                      <a:pt x="322" y="948"/>
                    </a:lnTo>
                    <a:lnTo>
                      <a:pt x="346" y="952"/>
                    </a:lnTo>
                    <a:lnTo>
                      <a:pt x="371" y="955"/>
                    </a:lnTo>
                    <a:lnTo>
                      <a:pt x="397" y="957"/>
                    </a:lnTo>
                    <a:lnTo>
                      <a:pt x="424" y="957"/>
                    </a:lnTo>
                    <a:lnTo>
                      <a:pt x="444" y="957"/>
                    </a:lnTo>
                    <a:lnTo>
                      <a:pt x="465" y="955"/>
                    </a:lnTo>
                    <a:lnTo>
                      <a:pt x="486" y="952"/>
                    </a:lnTo>
                    <a:lnTo>
                      <a:pt x="504" y="949"/>
                    </a:lnTo>
                    <a:lnTo>
                      <a:pt x="524" y="944"/>
                    </a:lnTo>
                    <a:lnTo>
                      <a:pt x="541" y="938"/>
                    </a:lnTo>
                    <a:lnTo>
                      <a:pt x="559" y="930"/>
                    </a:lnTo>
                    <a:lnTo>
                      <a:pt x="576" y="922"/>
                    </a:lnTo>
                    <a:lnTo>
                      <a:pt x="593" y="913"/>
                    </a:lnTo>
                    <a:lnTo>
                      <a:pt x="608" y="903"/>
                    </a:lnTo>
                    <a:lnTo>
                      <a:pt x="624" y="891"/>
                    </a:lnTo>
                    <a:lnTo>
                      <a:pt x="638" y="879"/>
                    </a:lnTo>
                    <a:lnTo>
                      <a:pt x="653" y="865"/>
                    </a:lnTo>
                    <a:lnTo>
                      <a:pt x="665" y="851"/>
                    </a:lnTo>
                    <a:lnTo>
                      <a:pt x="677" y="836"/>
                    </a:lnTo>
                    <a:lnTo>
                      <a:pt x="690" y="820"/>
                    </a:lnTo>
                    <a:lnTo>
                      <a:pt x="694" y="820"/>
                    </a:lnTo>
                    <a:lnTo>
                      <a:pt x="694" y="912"/>
                    </a:lnTo>
                    <a:lnTo>
                      <a:pt x="693" y="928"/>
                    </a:lnTo>
                    <a:lnTo>
                      <a:pt x="692" y="945"/>
                    </a:lnTo>
                    <a:lnTo>
                      <a:pt x="690" y="963"/>
                    </a:lnTo>
                    <a:lnTo>
                      <a:pt x="688" y="982"/>
                    </a:lnTo>
                    <a:lnTo>
                      <a:pt x="683" y="1000"/>
                    </a:lnTo>
                    <a:lnTo>
                      <a:pt x="678" y="1020"/>
                    </a:lnTo>
                    <a:lnTo>
                      <a:pt x="672" y="1038"/>
                    </a:lnTo>
                    <a:lnTo>
                      <a:pt x="665" y="1056"/>
                    </a:lnTo>
                    <a:lnTo>
                      <a:pt x="656" y="1073"/>
                    </a:lnTo>
                    <a:lnTo>
                      <a:pt x="645" y="1089"/>
                    </a:lnTo>
                    <a:lnTo>
                      <a:pt x="639" y="1096"/>
                    </a:lnTo>
                    <a:lnTo>
                      <a:pt x="633" y="1102"/>
                    </a:lnTo>
                    <a:lnTo>
                      <a:pt x="627" y="1110"/>
                    </a:lnTo>
                    <a:lnTo>
                      <a:pt x="620" y="1115"/>
                    </a:lnTo>
                    <a:lnTo>
                      <a:pt x="611" y="1120"/>
                    </a:lnTo>
                    <a:lnTo>
                      <a:pt x="603" y="1125"/>
                    </a:lnTo>
                    <a:lnTo>
                      <a:pt x="595" y="1129"/>
                    </a:lnTo>
                    <a:lnTo>
                      <a:pt x="586" y="1132"/>
                    </a:lnTo>
                    <a:lnTo>
                      <a:pt x="576" y="1135"/>
                    </a:lnTo>
                    <a:lnTo>
                      <a:pt x="566" y="1137"/>
                    </a:lnTo>
                    <a:lnTo>
                      <a:pt x="556" y="1138"/>
                    </a:lnTo>
                    <a:lnTo>
                      <a:pt x="544" y="1139"/>
                    </a:lnTo>
                    <a:lnTo>
                      <a:pt x="535" y="1138"/>
                    </a:lnTo>
                    <a:lnTo>
                      <a:pt x="527" y="1137"/>
                    </a:lnTo>
                    <a:lnTo>
                      <a:pt x="519" y="1135"/>
                    </a:lnTo>
                    <a:lnTo>
                      <a:pt x="510" y="1132"/>
                    </a:lnTo>
                    <a:lnTo>
                      <a:pt x="502" y="1129"/>
                    </a:lnTo>
                    <a:lnTo>
                      <a:pt x="494" y="1125"/>
                    </a:lnTo>
                    <a:lnTo>
                      <a:pt x="487" y="1121"/>
                    </a:lnTo>
                    <a:lnTo>
                      <a:pt x="479" y="1116"/>
                    </a:lnTo>
                    <a:lnTo>
                      <a:pt x="466" y="1104"/>
                    </a:lnTo>
                    <a:lnTo>
                      <a:pt x="454" y="1092"/>
                    </a:lnTo>
                    <a:lnTo>
                      <a:pt x="443" y="1080"/>
                    </a:lnTo>
                    <a:lnTo>
                      <a:pt x="433" y="1066"/>
                    </a:lnTo>
                    <a:lnTo>
                      <a:pt x="428" y="1058"/>
                    </a:lnTo>
                    <a:lnTo>
                      <a:pt x="422" y="1049"/>
                    </a:lnTo>
                    <a:lnTo>
                      <a:pt x="417" y="1039"/>
                    </a:lnTo>
                    <a:lnTo>
                      <a:pt x="413" y="1032"/>
                    </a:lnTo>
                    <a:lnTo>
                      <a:pt x="39" y="1032"/>
                    </a:lnTo>
                    <a:lnTo>
                      <a:pt x="42" y="1056"/>
                    </a:lnTo>
                    <a:lnTo>
                      <a:pt x="47" y="1080"/>
                    </a:lnTo>
                    <a:lnTo>
                      <a:pt x="53" y="1102"/>
                    </a:lnTo>
                    <a:lnTo>
                      <a:pt x="60" y="1123"/>
                    </a:lnTo>
                    <a:lnTo>
                      <a:pt x="70" y="1142"/>
                    </a:lnTo>
                    <a:lnTo>
                      <a:pt x="79" y="1162"/>
                    </a:lnTo>
                    <a:lnTo>
                      <a:pt x="89" y="1180"/>
                    </a:lnTo>
                    <a:lnTo>
                      <a:pt x="101" y="1196"/>
                    </a:lnTo>
                    <a:lnTo>
                      <a:pt x="113" y="1213"/>
                    </a:lnTo>
                    <a:lnTo>
                      <a:pt x="126" y="1227"/>
                    </a:lnTo>
                    <a:lnTo>
                      <a:pt x="141" y="1241"/>
                    </a:lnTo>
                    <a:lnTo>
                      <a:pt x="155" y="1254"/>
                    </a:lnTo>
                    <a:lnTo>
                      <a:pt x="171" y="1266"/>
                    </a:lnTo>
                    <a:lnTo>
                      <a:pt x="187" y="1277"/>
                    </a:lnTo>
                    <a:lnTo>
                      <a:pt x="205" y="1288"/>
                    </a:lnTo>
                    <a:lnTo>
                      <a:pt x="222" y="1297"/>
                    </a:lnTo>
                    <a:lnTo>
                      <a:pt x="241" y="1306"/>
                    </a:lnTo>
                    <a:lnTo>
                      <a:pt x="259" y="1314"/>
                    </a:lnTo>
                    <a:lnTo>
                      <a:pt x="279" y="1322"/>
                    </a:lnTo>
                    <a:lnTo>
                      <a:pt x="298" y="1328"/>
                    </a:lnTo>
                    <a:lnTo>
                      <a:pt x="318" y="1334"/>
                    </a:lnTo>
                    <a:lnTo>
                      <a:pt x="338" y="1339"/>
                    </a:lnTo>
                    <a:lnTo>
                      <a:pt x="360" y="1344"/>
                    </a:lnTo>
                    <a:lnTo>
                      <a:pt x="381" y="1348"/>
                    </a:lnTo>
                    <a:lnTo>
                      <a:pt x="402" y="1352"/>
                    </a:lnTo>
                    <a:lnTo>
                      <a:pt x="424" y="1355"/>
                    </a:lnTo>
                    <a:lnTo>
                      <a:pt x="446" y="1358"/>
                    </a:lnTo>
                    <a:lnTo>
                      <a:pt x="467" y="1359"/>
                    </a:lnTo>
                    <a:lnTo>
                      <a:pt x="511" y="1362"/>
                    </a:lnTo>
                    <a:lnTo>
                      <a:pt x="556" y="1363"/>
                    </a:lnTo>
                    <a:lnTo>
                      <a:pt x="598" y="1362"/>
                    </a:lnTo>
                    <a:lnTo>
                      <a:pt x="638" y="1359"/>
                    </a:lnTo>
                    <a:lnTo>
                      <a:pt x="676" y="1356"/>
                    </a:lnTo>
                    <a:lnTo>
                      <a:pt x="711" y="1351"/>
                    </a:lnTo>
                    <a:lnTo>
                      <a:pt x="744" y="1343"/>
                    </a:lnTo>
                    <a:lnTo>
                      <a:pt x="776" y="1335"/>
                    </a:lnTo>
                    <a:lnTo>
                      <a:pt x="805" y="1327"/>
                    </a:lnTo>
                    <a:lnTo>
                      <a:pt x="832" y="1317"/>
                    </a:lnTo>
                    <a:lnTo>
                      <a:pt x="857" y="1304"/>
                    </a:lnTo>
                    <a:lnTo>
                      <a:pt x="881" y="1292"/>
                    </a:lnTo>
                    <a:lnTo>
                      <a:pt x="903" y="1278"/>
                    </a:lnTo>
                    <a:lnTo>
                      <a:pt x="923" y="1264"/>
                    </a:lnTo>
                    <a:lnTo>
                      <a:pt x="942" y="1250"/>
                    </a:lnTo>
                    <a:lnTo>
                      <a:pt x="958" y="1233"/>
                    </a:lnTo>
                    <a:lnTo>
                      <a:pt x="974" y="1217"/>
                    </a:lnTo>
                    <a:lnTo>
                      <a:pt x="987" y="1199"/>
                    </a:lnTo>
                    <a:lnTo>
                      <a:pt x="1001" y="1182"/>
                    </a:lnTo>
                    <a:lnTo>
                      <a:pt x="1012" y="1163"/>
                    </a:lnTo>
                    <a:lnTo>
                      <a:pt x="1022" y="1145"/>
                    </a:lnTo>
                    <a:lnTo>
                      <a:pt x="1030" y="1125"/>
                    </a:lnTo>
                    <a:lnTo>
                      <a:pt x="1039" y="1105"/>
                    </a:lnTo>
                    <a:lnTo>
                      <a:pt x="1045" y="1086"/>
                    </a:lnTo>
                    <a:lnTo>
                      <a:pt x="1051" y="1066"/>
                    </a:lnTo>
                    <a:lnTo>
                      <a:pt x="1056" y="1046"/>
                    </a:lnTo>
                    <a:lnTo>
                      <a:pt x="1060" y="1026"/>
                    </a:lnTo>
                    <a:lnTo>
                      <a:pt x="1063" y="1005"/>
                    </a:lnTo>
                    <a:lnTo>
                      <a:pt x="1067" y="986"/>
                    </a:lnTo>
                    <a:lnTo>
                      <a:pt x="1069" y="965"/>
                    </a:lnTo>
                    <a:lnTo>
                      <a:pt x="1071" y="926"/>
                    </a:lnTo>
                    <a:lnTo>
                      <a:pt x="1072" y="889"/>
                    </a:lnTo>
                    <a:lnTo>
                      <a:pt x="1072" y="26"/>
                    </a:lnTo>
                    <a:close/>
                  </a:path>
                </a:pathLst>
              </a:custGeom>
              <a:solidFill>
                <a:srgbClr val="006D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27" name="Freeform 51"/>
              <p:cNvSpPr>
                <a:spLocks noEditPoints="1"/>
              </p:cNvSpPr>
              <p:nvPr/>
            </p:nvSpPr>
            <p:spPr bwMode="auto">
              <a:xfrm>
                <a:off x="1230313" y="454026"/>
                <a:ext cx="42862" cy="155575"/>
              </a:xfrm>
              <a:custGeom>
                <a:avLst/>
                <a:gdLst>
                  <a:gd name="T0" fmla="*/ 0 w 378"/>
                  <a:gd name="T1" fmla="*/ 1364 h 1364"/>
                  <a:gd name="T2" fmla="*/ 378 w 378"/>
                  <a:gd name="T3" fmla="*/ 1364 h 1364"/>
                  <a:gd name="T4" fmla="*/ 378 w 378"/>
                  <a:gd name="T5" fmla="*/ 373 h 1364"/>
                  <a:gd name="T6" fmla="*/ 0 w 378"/>
                  <a:gd name="T7" fmla="*/ 373 h 1364"/>
                  <a:gd name="T8" fmla="*/ 0 w 378"/>
                  <a:gd name="T9" fmla="*/ 1364 h 1364"/>
                  <a:gd name="T10" fmla="*/ 378 w 378"/>
                  <a:gd name="T11" fmla="*/ 0 h 1364"/>
                  <a:gd name="T12" fmla="*/ 0 w 378"/>
                  <a:gd name="T13" fmla="*/ 0 h 1364"/>
                  <a:gd name="T14" fmla="*/ 0 w 378"/>
                  <a:gd name="T15" fmla="*/ 266 h 1364"/>
                  <a:gd name="T16" fmla="*/ 378 w 378"/>
                  <a:gd name="T17" fmla="*/ 266 h 1364"/>
                  <a:gd name="T18" fmla="*/ 378 w 378"/>
                  <a:gd name="T19" fmla="*/ 0 h 13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78"/>
                  <a:gd name="T31" fmla="*/ 0 h 1364"/>
                  <a:gd name="T32" fmla="*/ 378 w 378"/>
                  <a:gd name="T33" fmla="*/ 1364 h 136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78" h="1364">
                    <a:moveTo>
                      <a:pt x="0" y="1364"/>
                    </a:moveTo>
                    <a:lnTo>
                      <a:pt x="378" y="1364"/>
                    </a:lnTo>
                    <a:lnTo>
                      <a:pt x="378" y="373"/>
                    </a:lnTo>
                    <a:lnTo>
                      <a:pt x="0" y="373"/>
                    </a:lnTo>
                    <a:lnTo>
                      <a:pt x="0" y="1364"/>
                    </a:lnTo>
                    <a:close/>
                    <a:moveTo>
                      <a:pt x="378" y="0"/>
                    </a:moveTo>
                    <a:lnTo>
                      <a:pt x="0" y="0"/>
                    </a:lnTo>
                    <a:lnTo>
                      <a:pt x="0" y="266"/>
                    </a:lnTo>
                    <a:lnTo>
                      <a:pt x="378" y="266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rgbClr val="006D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28" name="Freeform 52"/>
              <p:cNvSpPr>
                <a:spLocks/>
              </p:cNvSpPr>
              <p:nvPr/>
            </p:nvSpPr>
            <p:spPr bwMode="auto">
              <a:xfrm>
                <a:off x="1295400" y="493713"/>
                <a:ext cx="115887" cy="115888"/>
              </a:xfrm>
              <a:custGeom>
                <a:avLst/>
                <a:gdLst>
                  <a:gd name="T0" fmla="*/ 378 w 1032"/>
                  <a:gd name="T1" fmla="*/ 1017 h 1017"/>
                  <a:gd name="T2" fmla="*/ 379 w 1032"/>
                  <a:gd name="T3" fmla="*/ 479 h 1017"/>
                  <a:gd name="T4" fmla="*/ 380 w 1032"/>
                  <a:gd name="T5" fmla="*/ 452 h 1017"/>
                  <a:gd name="T6" fmla="*/ 384 w 1032"/>
                  <a:gd name="T7" fmla="*/ 428 h 1017"/>
                  <a:gd name="T8" fmla="*/ 389 w 1032"/>
                  <a:gd name="T9" fmla="*/ 406 h 1017"/>
                  <a:gd name="T10" fmla="*/ 396 w 1032"/>
                  <a:gd name="T11" fmla="*/ 388 h 1017"/>
                  <a:gd name="T12" fmla="*/ 404 w 1032"/>
                  <a:gd name="T13" fmla="*/ 371 h 1017"/>
                  <a:gd name="T14" fmla="*/ 419 w 1032"/>
                  <a:gd name="T15" fmla="*/ 349 h 1017"/>
                  <a:gd name="T16" fmla="*/ 440 w 1032"/>
                  <a:gd name="T17" fmla="*/ 329 h 1017"/>
                  <a:gd name="T18" fmla="*/ 465 w 1032"/>
                  <a:gd name="T19" fmla="*/ 314 h 1017"/>
                  <a:gd name="T20" fmla="*/ 491 w 1032"/>
                  <a:gd name="T21" fmla="*/ 306 h 1017"/>
                  <a:gd name="T22" fmla="*/ 517 w 1032"/>
                  <a:gd name="T23" fmla="*/ 303 h 1017"/>
                  <a:gd name="T24" fmla="*/ 549 w 1032"/>
                  <a:gd name="T25" fmla="*/ 303 h 1017"/>
                  <a:gd name="T26" fmla="*/ 574 w 1032"/>
                  <a:gd name="T27" fmla="*/ 308 h 1017"/>
                  <a:gd name="T28" fmla="*/ 589 w 1032"/>
                  <a:gd name="T29" fmla="*/ 313 h 1017"/>
                  <a:gd name="T30" fmla="*/ 601 w 1032"/>
                  <a:gd name="T31" fmla="*/ 321 h 1017"/>
                  <a:gd name="T32" fmla="*/ 611 w 1032"/>
                  <a:gd name="T33" fmla="*/ 329 h 1017"/>
                  <a:gd name="T34" fmla="*/ 626 w 1032"/>
                  <a:gd name="T35" fmla="*/ 344 h 1017"/>
                  <a:gd name="T36" fmla="*/ 638 w 1032"/>
                  <a:gd name="T37" fmla="*/ 370 h 1017"/>
                  <a:gd name="T38" fmla="*/ 646 w 1032"/>
                  <a:gd name="T39" fmla="*/ 401 h 1017"/>
                  <a:gd name="T40" fmla="*/ 650 w 1032"/>
                  <a:gd name="T41" fmla="*/ 437 h 1017"/>
                  <a:gd name="T42" fmla="*/ 653 w 1032"/>
                  <a:gd name="T43" fmla="*/ 476 h 1017"/>
                  <a:gd name="T44" fmla="*/ 653 w 1032"/>
                  <a:gd name="T45" fmla="*/ 1017 h 1017"/>
                  <a:gd name="T46" fmla="*/ 1032 w 1032"/>
                  <a:gd name="T47" fmla="*/ 337 h 1017"/>
                  <a:gd name="T48" fmla="*/ 1029 w 1032"/>
                  <a:gd name="T49" fmla="*/ 296 h 1017"/>
                  <a:gd name="T50" fmla="*/ 1023 w 1032"/>
                  <a:gd name="T51" fmla="*/ 257 h 1017"/>
                  <a:gd name="T52" fmla="*/ 1015 w 1032"/>
                  <a:gd name="T53" fmla="*/ 222 h 1017"/>
                  <a:gd name="T54" fmla="*/ 1003 w 1032"/>
                  <a:gd name="T55" fmla="*/ 189 h 1017"/>
                  <a:gd name="T56" fmla="*/ 988 w 1032"/>
                  <a:gd name="T57" fmla="*/ 158 h 1017"/>
                  <a:gd name="T58" fmla="*/ 971 w 1032"/>
                  <a:gd name="T59" fmla="*/ 131 h 1017"/>
                  <a:gd name="T60" fmla="*/ 950 w 1032"/>
                  <a:gd name="T61" fmla="*/ 105 h 1017"/>
                  <a:gd name="T62" fmla="*/ 928 w 1032"/>
                  <a:gd name="T63" fmla="*/ 84 h 1017"/>
                  <a:gd name="T64" fmla="*/ 903 w 1032"/>
                  <a:gd name="T65" fmla="*/ 64 h 1017"/>
                  <a:gd name="T66" fmla="*/ 877 w 1032"/>
                  <a:gd name="T67" fmla="*/ 47 h 1017"/>
                  <a:gd name="T68" fmla="*/ 848 w 1032"/>
                  <a:gd name="T69" fmla="*/ 33 h 1017"/>
                  <a:gd name="T70" fmla="*/ 819 w 1032"/>
                  <a:gd name="T71" fmla="*/ 21 h 1017"/>
                  <a:gd name="T72" fmla="*/ 788 w 1032"/>
                  <a:gd name="T73" fmla="*/ 13 h 1017"/>
                  <a:gd name="T74" fmla="*/ 757 w 1032"/>
                  <a:gd name="T75" fmla="*/ 5 h 1017"/>
                  <a:gd name="T76" fmla="*/ 725 w 1032"/>
                  <a:gd name="T77" fmla="*/ 2 h 1017"/>
                  <a:gd name="T78" fmla="*/ 691 w 1032"/>
                  <a:gd name="T79" fmla="*/ 0 h 1017"/>
                  <a:gd name="T80" fmla="*/ 637 w 1032"/>
                  <a:gd name="T81" fmla="*/ 3 h 1017"/>
                  <a:gd name="T82" fmla="*/ 587 w 1032"/>
                  <a:gd name="T83" fmla="*/ 11 h 1017"/>
                  <a:gd name="T84" fmla="*/ 541 w 1032"/>
                  <a:gd name="T85" fmla="*/ 22 h 1017"/>
                  <a:gd name="T86" fmla="*/ 499 w 1032"/>
                  <a:gd name="T87" fmla="*/ 39 h 1017"/>
                  <a:gd name="T88" fmla="*/ 462 w 1032"/>
                  <a:gd name="T89" fmla="*/ 60 h 1017"/>
                  <a:gd name="T90" fmla="*/ 427 w 1032"/>
                  <a:gd name="T91" fmla="*/ 86 h 1017"/>
                  <a:gd name="T92" fmla="*/ 396 w 1032"/>
                  <a:gd name="T93" fmla="*/ 117 h 1017"/>
                  <a:gd name="T94" fmla="*/ 368 w 1032"/>
                  <a:gd name="T95" fmla="*/ 152 h 1017"/>
                  <a:gd name="T96" fmla="*/ 364 w 1032"/>
                  <a:gd name="T97" fmla="*/ 26 h 1017"/>
                  <a:gd name="T98" fmla="*/ 0 w 1032"/>
                  <a:gd name="T99" fmla="*/ 1017 h 101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032"/>
                  <a:gd name="T151" fmla="*/ 0 h 1017"/>
                  <a:gd name="T152" fmla="*/ 1032 w 1032"/>
                  <a:gd name="T153" fmla="*/ 1017 h 1017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032" h="1017">
                    <a:moveTo>
                      <a:pt x="0" y="1017"/>
                    </a:moveTo>
                    <a:lnTo>
                      <a:pt x="378" y="1017"/>
                    </a:lnTo>
                    <a:lnTo>
                      <a:pt x="378" y="494"/>
                    </a:lnTo>
                    <a:lnTo>
                      <a:pt x="379" y="479"/>
                    </a:lnTo>
                    <a:lnTo>
                      <a:pt x="379" y="465"/>
                    </a:lnTo>
                    <a:lnTo>
                      <a:pt x="380" y="452"/>
                    </a:lnTo>
                    <a:lnTo>
                      <a:pt x="382" y="440"/>
                    </a:lnTo>
                    <a:lnTo>
                      <a:pt x="384" y="428"/>
                    </a:lnTo>
                    <a:lnTo>
                      <a:pt x="386" y="417"/>
                    </a:lnTo>
                    <a:lnTo>
                      <a:pt x="389" y="406"/>
                    </a:lnTo>
                    <a:lnTo>
                      <a:pt x="392" y="397"/>
                    </a:lnTo>
                    <a:lnTo>
                      <a:pt x="396" y="388"/>
                    </a:lnTo>
                    <a:lnTo>
                      <a:pt x="400" y="379"/>
                    </a:lnTo>
                    <a:lnTo>
                      <a:pt x="404" y="371"/>
                    </a:lnTo>
                    <a:lnTo>
                      <a:pt x="408" y="364"/>
                    </a:lnTo>
                    <a:lnTo>
                      <a:pt x="419" y="349"/>
                    </a:lnTo>
                    <a:lnTo>
                      <a:pt x="429" y="338"/>
                    </a:lnTo>
                    <a:lnTo>
                      <a:pt x="440" y="329"/>
                    </a:lnTo>
                    <a:lnTo>
                      <a:pt x="453" y="322"/>
                    </a:lnTo>
                    <a:lnTo>
                      <a:pt x="465" y="314"/>
                    </a:lnTo>
                    <a:lnTo>
                      <a:pt x="477" y="310"/>
                    </a:lnTo>
                    <a:lnTo>
                      <a:pt x="491" y="306"/>
                    </a:lnTo>
                    <a:lnTo>
                      <a:pt x="503" y="304"/>
                    </a:lnTo>
                    <a:lnTo>
                      <a:pt x="517" y="303"/>
                    </a:lnTo>
                    <a:lnTo>
                      <a:pt x="529" y="302"/>
                    </a:lnTo>
                    <a:lnTo>
                      <a:pt x="549" y="303"/>
                    </a:lnTo>
                    <a:lnTo>
                      <a:pt x="566" y="306"/>
                    </a:lnTo>
                    <a:lnTo>
                      <a:pt x="574" y="308"/>
                    </a:lnTo>
                    <a:lnTo>
                      <a:pt x="581" y="310"/>
                    </a:lnTo>
                    <a:lnTo>
                      <a:pt x="589" y="313"/>
                    </a:lnTo>
                    <a:lnTo>
                      <a:pt x="595" y="316"/>
                    </a:lnTo>
                    <a:lnTo>
                      <a:pt x="601" y="321"/>
                    </a:lnTo>
                    <a:lnTo>
                      <a:pt x="606" y="325"/>
                    </a:lnTo>
                    <a:lnTo>
                      <a:pt x="611" y="329"/>
                    </a:lnTo>
                    <a:lnTo>
                      <a:pt x="616" y="334"/>
                    </a:lnTo>
                    <a:lnTo>
                      <a:pt x="626" y="344"/>
                    </a:lnTo>
                    <a:lnTo>
                      <a:pt x="632" y="357"/>
                    </a:lnTo>
                    <a:lnTo>
                      <a:pt x="638" y="370"/>
                    </a:lnTo>
                    <a:lnTo>
                      <a:pt x="643" y="385"/>
                    </a:lnTo>
                    <a:lnTo>
                      <a:pt x="646" y="401"/>
                    </a:lnTo>
                    <a:lnTo>
                      <a:pt x="649" y="418"/>
                    </a:lnTo>
                    <a:lnTo>
                      <a:pt x="650" y="437"/>
                    </a:lnTo>
                    <a:lnTo>
                      <a:pt x="653" y="457"/>
                    </a:lnTo>
                    <a:lnTo>
                      <a:pt x="653" y="476"/>
                    </a:lnTo>
                    <a:lnTo>
                      <a:pt x="653" y="498"/>
                    </a:lnTo>
                    <a:lnTo>
                      <a:pt x="653" y="1017"/>
                    </a:lnTo>
                    <a:lnTo>
                      <a:pt x="1032" y="1017"/>
                    </a:lnTo>
                    <a:lnTo>
                      <a:pt x="1032" y="337"/>
                    </a:lnTo>
                    <a:lnTo>
                      <a:pt x="1031" y="315"/>
                    </a:lnTo>
                    <a:lnTo>
                      <a:pt x="1029" y="296"/>
                    </a:lnTo>
                    <a:lnTo>
                      <a:pt x="1026" y="276"/>
                    </a:lnTo>
                    <a:lnTo>
                      <a:pt x="1023" y="257"/>
                    </a:lnTo>
                    <a:lnTo>
                      <a:pt x="1020" y="239"/>
                    </a:lnTo>
                    <a:lnTo>
                      <a:pt x="1015" y="222"/>
                    </a:lnTo>
                    <a:lnTo>
                      <a:pt x="1009" y="204"/>
                    </a:lnTo>
                    <a:lnTo>
                      <a:pt x="1003" y="189"/>
                    </a:lnTo>
                    <a:lnTo>
                      <a:pt x="995" y="173"/>
                    </a:lnTo>
                    <a:lnTo>
                      <a:pt x="988" y="158"/>
                    </a:lnTo>
                    <a:lnTo>
                      <a:pt x="979" y="144"/>
                    </a:lnTo>
                    <a:lnTo>
                      <a:pt x="971" y="131"/>
                    </a:lnTo>
                    <a:lnTo>
                      <a:pt x="960" y="118"/>
                    </a:lnTo>
                    <a:lnTo>
                      <a:pt x="950" y="105"/>
                    </a:lnTo>
                    <a:lnTo>
                      <a:pt x="939" y="94"/>
                    </a:lnTo>
                    <a:lnTo>
                      <a:pt x="928" y="84"/>
                    </a:lnTo>
                    <a:lnTo>
                      <a:pt x="915" y="73"/>
                    </a:lnTo>
                    <a:lnTo>
                      <a:pt x="903" y="64"/>
                    </a:lnTo>
                    <a:lnTo>
                      <a:pt x="890" y="55"/>
                    </a:lnTo>
                    <a:lnTo>
                      <a:pt x="877" y="47"/>
                    </a:lnTo>
                    <a:lnTo>
                      <a:pt x="863" y="39"/>
                    </a:lnTo>
                    <a:lnTo>
                      <a:pt x="848" y="33"/>
                    </a:lnTo>
                    <a:lnTo>
                      <a:pt x="834" y="27"/>
                    </a:lnTo>
                    <a:lnTo>
                      <a:pt x="819" y="21"/>
                    </a:lnTo>
                    <a:lnTo>
                      <a:pt x="804" y="17"/>
                    </a:lnTo>
                    <a:lnTo>
                      <a:pt x="788" y="13"/>
                    </a:lnTo>
                    <a:lnTo>
                      <a:pt x="773" y="9"/>
                    </a:lnTo>
                    <a:lnTo>
                      <a:pt x="757" y="5"/>
                    </a:lnTo>
                    <a:lnTo>
                      <a:pt x="740" y="3"/>
                    </a:lnTo>
                    <a:lnTo>
                      <a:pt x="725" y="2"/>
                    </a:lnTo>
                    <a:lnTo>
                      <a:pt x="708" y="1"/>
                    </a:lnTo>
                    <a:lnTo>
                      <a:pt x="691" y="0"/>
                    </a:lnTo>
                    <a:lnTo>
                      <a:pt x="663" y="1"/>
                    </a:lnTo>
                    <a:lnTo>
                      <a:pt x="637" y="3"/>
                    </a:lnTo>
                    <a:lnTo>
                      <a:pt x="611" y="6"/>
                    </a:lnTo>
                    <a:lnTo>
                      <a:pt x="587" y="11"/>
                    </a:lnTo>
                    <a:lnTo>
                      <a:pt x="564" y="16"/>
                    </a:lnTo>
                    <a:lnTo>
                      <a:pt x="541" y="22"/>
                    </a:lnTo>
                    <a:lnTo>
                      <a:pt x="520" y="30"/>
                    </a:lnTo>
                    <a:lnTo>
                      <a:pt x="499" y="39"/>
                    </a:lnTo>
                    <a:lnTo>
                      <a:pt x="481" y="49"/>
                    </a:lnTo>
                    <a:lnTo>
                      <a:pt x="462" y="60"/>
                    </a:lnTo>
                    <a:lnTo>
                      <a:pt x="445" y="72"/>
                    </a:lnTo>
                    <a:lnTo>
                      <a:pt x="427" y="86"/>
                    </a:lnTo>
                    <a:lnTo>
                      <a:pt x="412" y="101"/>
                    </a:lnTo>
                    <a:lnTo>
                      <a:pt x="396" y="117"/>
                    </a:lnTo>
                    <a:lnTo>
                      <a:pt x="382" y="133"/>
                    </a:lnTo>
                    <a:lnTo>
                      <a:pt x="368" y="152"/>
                    </a:lnTo>
                    <a:lnTo>
                      <a:pt x="364" y="152"/>
                    </a:lnTo>
                    <a:lnTo>
                      <a:pt x="364" y="26"/>
                    </a:lnTo>
                    <a:lnTo>
                      <a:pt x="0" y="26"/>
                    </a:lnTo>
                    <a:lnTo>
                      <a:pt x="0" y="1017"/>
                    </a:lnTo>
                    <a:close/>
                  </a:path>
                </a:pathLst>
              </a:custGeom>
              <a:solidFill>
                <a:srgbClr val="006D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29" name="Freeform 53"/>
              <p:cNvSpPr>
                <a:spLocks noEditPoints="1"/>
              </p:cNvSpPr>
              <p:nvPr/>
            </p:nvSpPr>
            <p:spPr bwMode="auto">
              <a:xfrm>
                <a:off x="1428750" y="493713"/>
                <a:ext cx="122237" cy="117475"/>
              </a:xfrm>
              <a:custGeom>
                <a:avLst/>
                <a:gdLst>
                  <a:gd name="T0" fmla="*/ 378 w 1087"/>
                  <a:gd name="T1" fmla="*/ 355 h 1042"/>
                  <a:gd name="T2" fmla="*/ 413 w 1087"/>
                  <a:gd name="T3" fmla="*/ 298 h 1042"/>
                  <a:gd name="T4" fmla="*/ 466 w 1087"/>
                  <a:gd name="T5" fmla="*/ 260 h 1042"/>
                  <a:gd name="T6" fmla="*/ 537 w 1087"/>
                  <a:gd name="T7" fmla="*/ 244 h 1042"/>
                  <a:gd name="T8" fmla="*/ 609 w 1087"/>
                  <a:gd name="T9" fmla="*/ 251 h 1042"/>
                  <a:gd name="T10" fmla="*/ 666 w 1087"/>
                  <a:gd name="T11" fmla="*/ 281 h 1042"/>
                  <a:gd name="T12" fmla="*/ 705 w 1087"/>
                  <a:gd name="T13" fmla="*/ 330 h 1042"/>
                  <a:gd name="T14" fmla="*/ 723 w 1087"/>
                  <a:gd name="T15" fmla="*/ 393 h 1042"/>
                  <a:gd name="T16" fmla="*/ 1086 w 1087"/>
                  <a:gd name="T17" fmla="*/ 571 h 1042"/>
                  <a:gd name="T18" fmla="*/ 1074 w 1087"/>
                  <a:gd name="T19" fmla="*/ 438 h 1042"/>
                  <a:gd name="T20" fmla="*/ 1045 w 1087"/>
                  <a:gd name="T21" fmla="*/ 322 h 1042"/>
                  <a:gd name="T22" fmla="*/ 999 w 1087"/>
                  <a:gd name="T23" fmla="*/ 222 h 1042"/>
                  <a:gd name="T24" fmla="*/ 935 w 1087"/>
                  <a:gd name="T25" fmla="*/ 140 h 1042"/>
                  <a:gd name="T26" fmla="*/ 852 w 1087"/>
                  <a:gd name="T27" fmla="*/ 76 h 1042"/>
                  <a:gd name="T28" fmla="*/ 750 w 1087"/>
                  <a:gd name="T29" fmla="*/ 32 h 1042"/>
                  <a:gd name="T30" fmla="*/ 628 w 1087"/>
                  <a:gd name="T31" fmla="*/ 6 h 1042"/>
                  <a:gd name="T32" fmla="*/ 494 w 1087"/>
                  <a:gd name="T33" fmla="*/ 1 h 1042"/>
                  <a:gd name="T34" fmla="*/ 385 w 1087"/>
                  <a:gd name="T35" fmla="*/ 17 h 1042"/>
                  <a:gd name="T36" fmla="*/ 286 w 1087"/>
                  <a:gd name="T37" fmla="*/ 53 h 1042"/>
                  <a:gd name="T38" fmla="*/ 200 w 1087"/>
                  <a:gd name="T39" fmla="*/ 105 h 1042"/>
                  <a:gd name="T40" fmla="*/ 127 w 1087"/>
                  <a:gd name="T41" fmla="*/ 172 h 1042"/>
                  <a:gd name="T42" fmla="*/ 71 w 1087"/>
                  <a:gd name="T43" fmla="*/ 253 h 1042"/>
                  <a:gd name="T44" fmla="*/ 30 w 1087"/>
                  <a:gd name="T45" fmla="*/ 344 h 1042"/>
                  <a:gd name="T46" fmla="*/ 6 w 1087"/>
                  <a:gd name="T47" fmla="*/ 444 h 1042"/>
                  <a:gd name="T48" fmla="*/ 1 w 1087"/>
                  <a:gd name="T49" fmla="*/ 554 h 1042"/>
                  <a:gd name="T50" fmla="*/ 17 w 1087"/>
                  <a:gd name="T51" fmla="*/ 669 h 1042"/>
                  <a:gd name="T52" fmla="*/ 53 w 1087"/>
                  <a:gd name="T53" fmla="*/ 768 h 1042"/>
                  <a:gd name="T54" fmla="*/ 108 w 1087"/>
                  <a:gd name="T55" fmla="*/ 853 h 1042"/>
                  <a:gd name="T56" fmla="*/ 178 w 1087"/>
                  <a:gd name="T57" fmla="*/ 923 h 1042"/>
                  <a:gd name="T58" fmla="*/ 263 w 1087"/>
                  <a:gd name="T59" fmla="*/ 977 h 1042"/>
                  <a:gd name="T60" fmla="*/ 361 w 1087"/>
                  <a:gd name="T61" fmla="*/ 1015 h 1042"/>
                  <a:gd name="T62" fmla="*/ 469 w 1087"/>
                  <a:gd name="T63" fmla="*/ 1036 h 1042"/>
                  <a:gd name="T64" fmla="*/ 577 w 1087"/>
                  <a:gd name="T65" fmla="*/ 1042 h 1042"/>
                  <a:gd name="T66" fmla="*/ 660 w 1087"/>
                  <a:gd name="T67" fmla="*/ 1034 h 1042"/>
                  <a:gd name="T68" fmla="*/ 739 w 1087"/>
                  <a:gd name="T69" fmla="*/ 1018 h 1042"/>
                  <a:gd name="T70" fmla="*/ 814 w 1087"/>
                  <a:gd name="T71" fmla="*/ 991 h 1042"/>
                  <a:gd name="T72" fmla="*/ 883 w 1087"/>
                  <a:gd name="T73" fmla="*/ 955 h 1042"/>
                  <a:gd name="T74" fmla="*/ 945 w 1087"/>
                  <a:gd name="T75" fmla="*/ 909 h 1042"/>
                  <a:gd name="T76" fmla="*/ 998 w 1087"/>
                  <a:gd name="T77" fmla="*/ 852 h 1042"/>
                  <a:gd name="T78" fmla="*/ 1041 w 1087"/>
                  <a:gd name="T79" fmla="*/ 785 h 1042"/>
                  <a:gd name="T80" fmla="*/ 712 w 1087"/>
                  <a:gd name="T81" fmla="*/ 728 h 1042"/>
                  <a:gd name="T82" fmla="*/ 684 w 1087"/>
                  <a:gd name="T83" fmla="*/ 759 h 1042"/>
                  <a:gd name="T84" fmla="*/ 644 w 1087"/>
                  <a:gd name="T85" fmla="*/ 782 h 1042"/>
                  <a:gd name="T86" fmla="*/ 600 w 1087"/>
                  <a:gd name="T87" fmla="*/ 794 h 1042"/>
                  <a:gd name="T88" fmla="*/ 554 w 1087"/>
                  <a:gd name="T89" fmla="*/ 800 h 1042"/>
                  <a:gd name="T90" fmla="*/ 476 w 1087"/>
                  <a:gd name="T91" fmla="*/ 785 h 1042"/>
                  <a:gd name="T92" fmla="*/ 417 w 1087"/>
                  <a:gd name="T93" fmla="*/ 745 h 1042"/>
                  <a:gd name="T94" fmla="*/ 379 w 1087"/>
                  <a:gd name="T95" fmla="*/ 684 h 1042"/>
                  <a:gd name="T96" fmla="*/ 361 w 1087"/>
                  <a:gd name="T97" fmla="*/ 606 h 104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087"/>
                  <a:gd name="T148" fmla="*/ 0 h 1042"/>
                  <a:gd name="T149" fmla="*/ 1087 w 1087"/>
                  <a:gd name="T150" fmla="*/ 1042 h 104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087" h="1042">
                    <a:moveTo>
                      <a:pt x="363" y="409"/>
                    </a:moveTo>
                    <a:lnTo>
                      <a:pt x="366" y="390"/>
                    </a:lnTo>
                    <a:lnTo>
                      <a:pt x="372" y="372"/>
                    </a:lnTo>
                    <a:lnTo>
                      <a:pt x="378" y="355"/>
                    </a:lnTo>
                    <a:lnTo>
                      <a:pt x="385" y="338"/>
                    </a:lnTo>
                    <a:lnTo>
                      <a:pt x="393" y="324"/>
                    </a:lnTo>
                    <a:lnTo>
                      <a:pt x="402" y="310"/>
                    </a:lnTo>
                    <a:lnTo>
                      <a:pt x="413" y="298"/>
                    </a:lnTo>
                    <a:lnTo>
                      <a:pt x="425" y="287"/>
                    </a:lnTo>
                    <a:lnTo>
                      <a:pt x="437" y="276"/>
                    </a:lnTo>
                    <a:lnTo>
                      <a:pt x="451" y="268"/>
                    </a:lnTo>
                    <a:lnTo>
                      <a:pt x="466" y="260"/>
                    </a:lnTo>
                    <a:lnTo>
                      <a:pt x="483" y="255"/>
                    </a:lnTo>
                    <a:lnTo>
                      <a:pt x="499" y="250"/>
                    </a:lnTo>
                    <a:lnTo>
                      <a:pt x="518" y="246"/>
                    </a:lnTo>
                    <a:lnTo>
                      <a:pt x="537" y="244"/>
                    </a:lnTo>
                    <a:lnTo>
                      <a:pt x="558" y="243"/>
                    </a:lnTo>
                    <a:lnTo>
                      <a:pt x="575" y="244"/>
                    </a:lnTo>
                    <a:lnTo>
                      <a:pt x="593" y="246"/>
                    </a:lnTo>
                    <a:lnTo>
                      <a:pt x="609" y="251"/>
                    </a:lnTo>
                    <a:lnTo>
                      <a:pt x="625" y="257"/>
                    </a:lnTo>
                    <a:lnTo>
                      <a:pt x="639" y="263"/>
                    </a:lnTo>
                    <a:lnTo>
                      <a:pt x="654" y="272"/>
                    </a:lnTo>
                    <a:lnTo>
                      <a:pt x="666" y="281"/>
                    </a:lnTo>
                    <a:lnTo>
                      <a:pt x="677" y="292"/>
                    </a:lnTo>
                    <a:lnTo>
                      <a:pt x="688" y="304"/>
                    </a:lnTo>
                    <a:lnTo>
                      <a:pt x="697" y="316"/>
                    </a:lnTo>
                    <a:lnTo>
                      <a:pt x="705" y="330"/>
                    </a:lnTo>
                    <a:lnTo>
                      <a:pt x="711" y="344"/>
                    </a:lnTo>
                    <a:lnTo>
                      <a:pt x="717" y="360"/>
                    </a:lnTo>
                    <a:lnTo>
                      <a:pt x="721" y="376"/>
                    </a:lnTo>
                    <a:lnTo>
                      <a:pt x="723" y="393"/>
                    </a:lnTo>
                    <a:lnTo>
                      <a:pt x="724" y="409"/>
                    </a:lnTo>
                    <a:lnTo>
                      <a:pt x="363" y="409"/>
                    </a:lnTo>
                    <a:close/>
                    <a:moveTo>
                      <a:pt x="1087" y="606"/>
                    </a:moveTo>
                    <a:lnTo>
                      <a:pt x="1086" y="571"/>
                    </a:lnTo>
                    <a:lnTo>
                      <a:pt x="1085" y="536"/>
                    </a:lnTo>
                    <a:lnTo>
                      <a:pt x="1082" y="502"/>
                    </a:lnTo>
                    <a:lnTo>
                      <a:pt x="1079" y="469"/>
                    </a:lnTo>
                    <a:lnTo>
                      <a:pt x="1074" y="438"/>
                    </a:lnTo>
                    <a:lnTo>
                      <a:pt x="1069" y="407"/>
                    </a:lnTo>
                    <a:lnTo>
                      <a:pt x="1062" y="377"/>
                    </a:lnTo>
                    <a:lnTo>
                      <a:pt x="1054" y="348"/>
                    </a:lnTo>
                    <a:lnTo>
                      <a:pt x="1045" y="322"/>
                    </a:lnTo>
                    <a:lnTo>
                      <a:pt x="1036" y="295"/>
                    </a:lnTo>
                    <a:lnTo>
                      <a:pt x="1024" y="269"/>
                    </a:lnTo>
                    <a:lnTo>
                      <a:pt x="1012" y="245"/>
                    </a:lnTo>
                    <a:lnTo>
                      <a:pt x="999" y="222"/>
                    </a:lnTo>
                    <a:lnTo>
                      <a:pt x="984" y="200"/>
                    </a:lnTo>
                    <a:lnTo>
                      <a:pt x="969" y="178"/>
                    </a:lnTo>
                    <a:lnTo>
                      <a:pt x="952" y="159"/>
                    </a:lnTo>
                    <a:lnTo>
                      <a:pt x="935" y="140"/>
                    </a:lnTo>
                    <a:lnTo>
                      <a:pt x="916" y="123"/>
                    </a:lnTo>
                    <a:lnTo>
                      <a:pt x="896" y="106"/>
                    </a:lnTo>
                    <a:lnTo>
                      <a:pt x="874" y="91"/>
                    </a:lnTo>
                    <a:lnTo>
                      <a:pt x="852" y="76"/>
                    </a:lnTo>
                    <a:lnTo>
                      <a:pt x="829" y="63"/>
                    </a:lnTo>
                    <a:lnTo>
                      <a:pt x="804" y="52"/>
                    </a:lnTo>
                    <a:lnTo>
                      <a:pt x="777" y="41"/>
                    </a:lnTo>
                    <a:lnTo>
                      <a:pt x="750" y="32"/>
                    </a:lnTo>
                    <a:lnTo>
                      <a:pt x="722" y="24"/>
                    </a:lnTo>
                    <a:lnTo>
                      <a:pt x="692" y="17"/>
                    </a:lnTo>
                    <a:lnTo>
                      <a:pt x="661" y="11"/>
                    </a:lnTo>
                    <a:lnTo>
                      <a:pt x="628" y="6"/>
                    </a:lnTo>
                    <a:lnTo>
                      <a:pt x="595" y="3"/>
                    </a:lnTo>
                    <a:lnTo>
                      <a:pt x="560" y="1"/>
                    </a:lnTo>
                    <a:lnTo>
                      <a:pt x="524" y="0"/>
                    </a:lnTo>
                    <a:lnTo>
                      <a:pt x="494" y="1"/>
                    </a:lnTo>
                    <a:lnTo>
                      <a:pt x="466" y="3"/>
                    </a:lnTo>
                    <a:lnTo>
                      <a:pt x="438" y="6"/>
                    </a:lnTo>
                    <a:lnTo>
                      <a:pt x="411" y="12"/>
                    </a:lnTo>
                    <a:lnTo>
                      <a:pt x="385" y="17"/>
                    </a:lnTo>
                    <a:lnTo>
                      <a:pt x="359" y="24"/>
                    </a:lnTo>
                    <a:lnTo>
                      <a:pt x="333" y="32"/>
                    </a:lnTo>
                    <a:lnTo>
                      <a:pt x="310" y="41"/>
                    </a:lnTo>
                    <a:lnTo>
                      <a:pt x="286" y="53"/>
                    </a:lnTo>
                    <a:lnTo>
                      <a:pt x="263" y="64"/>
                    </a:lnTo>
                    <a:lnTo>
                      <a:pt x="242" y="76"/>
                    </a:lnTo>
                    <a:lnTo>
                      <a:pt x="220" y="90"/>
                    </a:lnTo>
                    <a:lnTo>
                      <a:pt x="200" y="105"/>
                    </a:lnTo>
                    <a:lnTo>
                      <a:pt x="181" y="121"/>
                    </a:lnTo>
                    <a:lnTo>
                      <a:pt x="162" y="137"/>
                    </a:lnTo>
                    <a:lnTo>
                      <a:pt x="144" y="154"/>
                    </a:lnTo>
                    <a:lnTo>
                      <a:pt x="127" y="172"/>
                    </a:lnTo>
                    <a:lnTo>
                      <a:pt x="112" y="192"/>
                    </a:lnTo>
                    <a:lnTo>
                      <a:pt x="97" y="211"/>
                    </a:lnTo>
                    <a:lnTo>
                      <a:pt x="83" y="232"/>
                    </a:lnTo>
                    <a:lnTo>
                      <a:pt x="71" y="253"/>
                    </a:lnTo>
                    <a:lnTo>
                      <a:pt x="58" y="275"/>
                    </a:lnTo>
                    <a:lnTo>
                      <a:pt x="48" y="298"/>
                    </a:lnTo>
                    <a:lnTo>
                      <a:pt x="38" y="321"/>
                    </a:lnTo>
                    <a:lnTo>
                      <a:pt x="30" y="344"/>
                    </a:lnTo>
                    <a:lnTo>
                      <a:pt x="21" y="369"/>
                    </a:lnTo>
                    <a:lnTo>
                      <a:pt x="15" y="394"/>
                    </a:lnTo>
                    <a:lnTo>
                      <a:pt x="10" y="418"/>
                    </a:lnTo>
                    <a:lnTo>
                      <a:pt x="6" y="444"/>
                    </a:lnTo>
                    <a:lnTo>
                      <a:pt x="3" y="471"/>
                    </a:lnTo>
                    <a:lnTo>
                      <a:pt x="1" y="497"/>
                    </a:lnTo>
                    <a:lnTo>
                      <a:pt x="0" y="525"/>
                    </a:lnTo>
                    <a:lnTo>
                      <a:pt x="1" y="554"/>
                    </a:lnTo>
                    <a:lnTo>
                      <a:pt x="3" y="584"/>
                    </a:lnTo>
                    <a:lnTo>
                      <a:pt x="6" y="613"/>
                    </a:lnTo>
                    <a:lnTo>
                      <a:pt x="11" y="641"/>
                    </a:lnTo>
                    <a:lnTo>
                      <a:pt x="17" y="669"/>
                    </a:lnTo>
                    <a:lnTo>
                      <a:pt x="24" y="694"/>
                    </a:lnTo>
                    <a:lnTo>
                      <a:pt x="33" y="720"/>
                    </a:lnTo>
                    <a:lnTo>
                      <a:pt x="42" y="744"/>
                    </a:lnTo>
                    <a:lnTo>
                      <a:pt x="53" y="768"/>
                    </a:lnTo>
                    <a:lnTo>
                      <a:pt x="66" y="790"/>
                    </a:lnTo>
                    <a:lnTo>
                      <a:pt x="78" y="812"/>
                    </a:lnTo>
                    <a:lnTo>
                      <a:pt x="92" y="832"/>
                    </a:lnTo>
                    <a:lnTo>
                      <a:pt x="108" y="853"/>
                    </a:lnTo>
                    <a:lnTo>
                      <a:pt x="124" y="872"/>
                    </a:lnTo>
                    <a:lnTo>
                      <a:pt x="141" y="890"/>
                    </a:lnTo>
                    <a:lnTo>
                      <a:pt x="159" y="907"/>
                    </a:lnTo>
                    <a:lnTo>
                      <a:pt x="178" y="923"/>
                    </a:lnTo>
                    <a:lnTo>
                      <a:pt x="198" y="938"/>
                    </a:lnTo>
                    <a:lnTo>
                      <a:pt x="219" y="952"/>
                    </a:lnTo>
                    <a:lnTo>
                      <a:pt x="241" y="965"/>
                    </a:lnTo>
                    <a:lnTo>
                      <a:pt x="263" y="977"/>
                    </a:lnTo>
                    <a:lnTo>
                      <a:pt x="287" y="988"/>
                    </a:lnTo>
                    <a:lnTo>
                      <a:pt x="311" y="998"/>
                    </a:lnTo>
                    <a:lnTo>
                      <a:pt x="335" y="1008"/>
                    </a:lnTo>
                    <a:lnTo>
                      <a:pt x="361" y="1015"/>
                    </a:lnTo>
                    <a:lnTo>
                      <a:pt x="387" y="1022"/>
                    </a:lnTo>
                    <a:lnTo>
                      <a:pt x="414" y="1028"/>
                    </a:lnTo>
                    <a:lnTo>
                      <a:pt x="441" y="1033"/>
                    </a:lnTo>
                    <a:lnTo>
                      <a:pt x="469" y="1036"/>
                    </a:lnTo>
                    <a:lnTo>
                      <a:pt x="497" y="1039"/>
                    </a:lnTo>
                    <a:lnTo>
                      <a:pt x="526" y="1042"/>
                    </a:lnTo>
                    <a:lnTo>
                      <a:pt x="556" y="1042"/>
                    </a:lnTo>
                    <a:lnTo>
                      <a:pt x="577" y="1042"/>
                    </a:lnTo>
                    <a:lnTo>
                      <a:pt x="598" y="1041"/>
                    </a:lnTo>
                    <a:lnTo>
                      <a:pt x="619" y="1038"/>
                    </a:lnTo>
                    <a:lnTo>
                      <a:pt x="639" y="1036"/>
                    </a:lnTo>
                    <a:lnTo>
                      <a:pt x="660" y="1034"/>
                    </a:lnTo>
                    <a:lnTo>
                      <a:pt x="680" y="1031"/>
                    </a:lnTo>
                    <a:lnTo>
                      <a:pt x="700" y="1027"/>
                    </a:lnTo>
                    <a:lnTo>
                      <a:pt x="720" y="1023"/>
                    </a:lnTo>
                    <a:lnTo>
                      <a:pt x="739" y="1018"/>
                    </a:lnTo>
                    <a:lnTo>
                      <a:pt x="759" y="1012"/>
                    </a:lnTo>
                    <a:lnTo>
                      <a:pt x="777" y="1005"/>
                    </a:lnTo>
                    <a:lnTo>
                      <a:pt x="796" y="999"/>
                    </a:lnTo>
                    <a:lnTo>
                      <a:pt x="814" y="991"/>
                    </a:lnTo>
                    <a:lnTo>
                      <a:pt x="832" y="983"/>
                    </a:lnTo>
                    <a:lnTo>
                      <a:pt x="849" y="975"/>
                    </a:lnTo>
                    <a:lnTo>
                      <a:pt x="867" y="965"/>
                    </a:lnTo>
                    <a:lnTo>
                      <a:pt x="883" y="955"/>
                    </a:lnTo>
                    <a:lnTo>
                      <a:pt x="900" y="945"/>
                    </a:lnTo>
                    <a:lnTo>
                      <a:pt x="915" y="933"/>
                    </a:lnTo>
                    <a:lnTo>
                      <a:pt x="931" y="921"/>
                    </a:lnTo>
                    <a:lnTo>
                      <a:pt x="945" y="909"/>
                    </a:lnTo>
                    <a:lnTo>
                      <a:pt x="960" y="895"/>
                    </a:lnTo>
                    <a:lnTo>
                      <a:pt x="973" y="882"/>
                    </a:lnTo>
                    <a:lnTo>
                      <a:pt x="985" y="867"/>
                    </a:lnTo>
                    <a:lnTo>
                      <a:pt x="998" y="852"/>
                    </a:lnTo>
                    <a:lnTo>
                      <a:pt x="1010" y="837"/>
                    </a:lnTo>
                    <a:lnTo>
                      <a:pt x="1020" y="820"/>
                    </a:lnTo>
                    <a:lnTo>
                      <a:pt x="1032" y="804"/>
                    </a:lnTo>
                    <a:lnTo>
                      <a:pt x="1041" y="785"/>
                    </a:lnTo>
                    <a:lnTo>
                      <a:pt x="1050" y="768"/>
                    </a:lnTo>
                    <a:lnTo>
                      <a:pt x="1058" y="748"/>
                    </a:lnTo>
                    <a:lnTo>
                      <a:pt x="1066" y="728"/>
                    </a:lnTo>
                    <a:lnTo>
                      <a:pt x="712" y="728"/>
                    </a:lnTo>
                    <a:lnTo>
                      <a:pt x="706" y="737"/>
                    </a:lnTo>
                    <a:lnTo>
                      <a:pt x="699" y="745"/>
                    </a:lnTo>
                    <a:lnTo>
                      <a:pt x="692" y="752"/>
                    </a:lnTo>
                    <a:lnTo>
                      <a:pt x="684" y="759"/>
                    </a:lnTo>
                    <a:lnTo>
                      <a:pt x="674" y="766"/>
                    </a:lnTo>
                    <a:lnTo>
                      <a:pt x="665" y="772"/>
                    </a:lnTo>
                    <a:lnTo>
                      <a:pt x="655" y="777"/>
                    </a:lnTo>
                    <a:lnTo>
                      <a:pt x="644" y="782"/>
                    </a:lnTo>
                    <a:lnTo>
                      <a:pt x="634" y="786"/>
                    </a:lnTo>
                    <a:lnTo>
                      <a:pt x="623" y="789"/>
                    </a:lnTo>
                    <a:lnTo>
                      <a:pt x="611" y="792"/>
                    </a:lnTo>
                    <a:lnTo>
                      <a:pt x="600" y="794"/>
                    </a:lnTo>
                    <a:lnTo>
                      <a:pt x="589" y="796"/>
                    </a:lnTo>
                    <a:lnTo>
                      <a:pt x="577" y="797"/>
                    </a:lnTo>
                    <a:lnTo>
                      <a:pt x="565" y="798"/>
                    </a:lnTo>
                    <a:lnTo>
                      <a:pt x="554" y="800"/>
                    </a:lnTo>
                    <a:lnTo>
                      <a:pt x="532" y="798"/>
                    </a:lnTo>
                    <a:lnTo>
                      <a:pt x="513" y="795"/>
                    </a:lnTo>
                    <a:lnTo>
                      <a:pt x="493" y="791"/>
                    </a:lnTo>
                    <a:lnTo>
                      <a:pt x="476" y="785"/>
                    </a:lnTo>
                    <a:lnTo>
                      <a:pt x="459" y="777"/>
                    </a:lnTo>
                    <a:lnTo>
                      <a:pt x="444" y="768"/>
                    </a:lnTo>
                    <a:lnTo>
                      <a:pt x="429" y="757"/>
                    </a:lnTo>
                    <a:lnTo>
                      <a:pt x="417" y="745"/>
                    </a:lnTo>
                    <a:lnTo>
                      <a:pt x="405" y="732"/>
                    </a:lnTo>
                    <a:lnTo>
                      <a:pt x="395" y="717"/>
                    </a:lnTo>
                    <a:lnTo>
                      <a:pt x="386" y="701"/>
                    </a:lnTo>
                    <a:lnTo>
                      <a:pt x="379" y="684"/>
                    </a:lnTo>
                    <a:lnTo>
                      <a:pt x="373" y="666"/>
                    </a:lnTo>
                    <a:lnTo>
                      <a:pt x="367" y="647"/>
                    </a:lnTo>
                    <a:lnTo>
                      <a:pt x="363" y="626"/>
                    </a:lnTo>
                    <a:lnTo>
                      <a:pt x="361" y="606"/>
                    </a:lnTo>
                    <a:lnTo>
                      <a:pt x="1087" y="606"/>
                    </a:lnTo>
                    <a:close/>
                  </a:path>
                </a:pathLst>
              </a:custGeom>
              <a:solidFill>
                <a:srgbClr val="006D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30" name="Freeform 54"/>
              <p:cNvSpPr>
                <a:spLocks noEditPoints="1"/>
              </p:cNvSpPr>
              <p:nvPr/>
            </p:nvSpPr>
            <p:spPr bwMode="auto">
              <a:xfrm>
                <a:off x="1562100" y="493713"/>
                <a:ext cx="123825" cy="117475"/>
              </a:xfrm>
              <a:custGeom>
                <a:avLst/>
                <a:gdLst>
                  <a:gd name="T0" fmla="*/ 378 w 1087"/>
                  <a:gd name="T1" fmla="*/ 355 h 1042"/>
                  <a:gd name="T2" fmla="*/ 413 w 1087"/>
                  <a:gd name="T3" fmla="*/ 298 h 1042"/>
                  <a:gd name="T4" fmla="*/ 467 w 1087"/>
                  <a:gd name="T5" fmla="*/ 260 h 1042"/>
                  <a:gd name="T6" fmla="*/ 538 w 1087"/>
                  <a:gd name="T7" fmla="*/ 244 h 1042"/>
                  <a:gd name="T8" fmla="*/ 610 w 1087"/>
                  <a:gd name="T9" fmla="*/ 251 h 1042"/>
                  <a:gd name="T10" fmla="*/ 666 w 1087"/>
                  <a:gd name="T11" fmla="*/ 281 h 1042"/>
                  <a:gd name="T12" fmla="*/ 706 w 1087"/>
                  <a:gd name="T13" fmla="*/ 330 h 1042"/>
                  <a:gd name="T14" fmla="*/ 723 w 1087"/>
                  <a:gd name="T15" fmla="*/ 393 h 1042"/>
                  <a:gd name="T16" fmla="*/ 1087 w 1087"/>
                  <a:gd name="T17" fmla="*/ 571 h 1042"/>
                  <a:gd name="T18" fmla="*/ 1074 w 1087"/>
                  <a:gd name="T19" fmla="*/ 438 h 1042"/>
                  <a:gd name="T20" fmla="*/ 1045 w 1087"/>
                  <a:gd name="T21" fmla="*/ 322 h 1042"/>
                  <a:gd name="T22" fmla="*/ 999 w 1087"/>
                  <a:gd name="T23" fmla="*/ 222 h 1042"/>
                  <a:gd name="T24" fmla="*/ 935 w 1087"/>
                  <a:gd name="T25" fmla="*/ 140 h 1042"/>
                  <a:gd name="T26" fmla="*/ 852 w 1087"/>
                  <a:gd name="T27" fmla="*/ 76 h 1042"/>
                  <a:gd name="T28" fmla="*/ 750 w 1087"/>
                  <a:gd name="T29" fmla="*/ 32 h 1042"/>
                  <a:gd name="T30" fmla="*/ 628 w 1087"/>
                  <a:gd name="T31" fmla="*/ 6 h 1042"/>
                  <a:gd name="T32" fmla="*/ 494 w 1087"/>
                  <a:gd name="T33" fmla="*/ 1 h 1042"/>
                  <a:gd name="T34" fmla="*/ 384 w 1087"/>
                  <a:gd name="T35" fmla="*/ 17 h 1042"/>
                  <a:gd name="T36" fmla="*/ 286 w 1087"/>
                  <a:gd name="T37" fmla="*/ 53 h 1042"/>
                  <a:gd name="T38" fmla="*/ 200 w 1087"/>
                  <a:gd name="T39" fmla="*/ 105 h 1042"/>
                  <a:gd name="T40" fmla="*/ 128 w 1087"/>
                  <a:gd name="T41" fmla="*/ 172 h 1042"/>
                  <a:gd name="T42" fmla="*/ 70 w 1087"/>
                  <a:gd name="T43" fmla="*/ 253 h 1042"/>
                  <a:gd name="T44" fmla="*/ 29 w 1087"/>
                  <a:gd name="T45" fmla="*/ 344 h 1042"/>
                  <a:gd name="T46" fmla="*/ 5 w 1087"/>
                  <a:gd name="T47" fmla="*/ 444 h 1042"/>
                  <a:gd name="T48" fmla="*/ 1 w 1087"/>
                  <a:gd name="T49" fmla="*/ 554 h 1042"/>
                  <a:gd name="T50" fmla="*/ 18 w 1087"/>
                  <a:gd name="T51" fmla="*/ 669 h 1042"/>
                  <a:gd name="T52" fmla="*/ 54 w 1087"/>
                  <a:gd name="T53" fmla="*/ 768 h 1042"/>
                  <a:gd name="T54" fmla="*/ 107 w 1087"/>
                  <a:gd name="T55" fmla="*/ 853 h 1042"/>
                  <a:gd name="T56" fmla="*/ 178 w 1087"/>
                  <a:gd name="T57" fmla="*/ 923 h 1042"/>
                  <a:gd name="T58" fmla="*/ 264 w 1087"/>
                  <a:gd name="T59" fmla="*/ 977 h 1042"/>
                  <a:gd name="T60" fmla="*/ 361 w 1087"/>
                  <a:gd name="T61" fmla="*/ 1015 h 1042"/>
                  <a:gd name="T62" fmla="*/ 469 w 1087"/>
                  <a:gd name="T63" fmla="*/ 1036 h 1042"/>
                  <a:gd name="T64" fmla="*/ 577 w 1087"/>
                  <a:gd name="T65" fmla="*/ 1042 h 1042"/>
                  <a:gd name="T66" fmla="*/ 660 w 1087"/>
                  <a:gd name="T67" fmla="*/ 1034 h 1042"/>
                  <a:gd name="T68" fmla="*/ 740 w 1087"/>
                  <a:gd name="T69" fmla="*/ 1018 h 1042"/>
                  <a:gd name="T70" fmla="*/ 815 w 1087"/>
                  <a:gd name="T71" fmla="*/ 991 h 1042"/>
                  <a:gd name="T72" fmla="*/ 884 w 1087"/>
                  <a:gd name="T73" fmla="*/ 955 h 1042"/>
                  <a:gd name="T74" fmla="*/ 946 w 1087"/>
                  <a:gd name="T75" fmla="*/ 909 h 1042"/>
                  <a:gd name="T76" fmla="*/ 998 w 1087"/>
                  <a:gd name="T77" fmla="*/ 852 h 1042"/>
                  <a:gd name="T78" fmla="*/ 1041 w 1087"/>
                  <a:gd name="T79" fmla="*/ 785 h 1042"/>
                  <a:gd name="T80" fmla="*/ 713 w 1087"/>
                  <a:gd name="T81" fmla="*/ 728 h 1042"/>
                  <a:gd name="T82" fmla="*/ 684 w 1087"/>
                  <a:gd name="T83" fmla="*/ 759 h 1042"/>
                  <a:gd name="T84" fmla="*/ 645 w 1087"/>
                  <a:gd name="T85" fmla="*/ 782 h 1042"/>
                  <a:gd name="T86" fmla="*/ 600 w 1087"/>
                  <a:gd name="T87" fmla="*/ 794 h 1042"/>
                  <a:gd name="T88" fmla="*/ 554 w 1087"/>
                  <a:gd name="T89" fmla="*/ 800 h 1042"/>
                  <a:gd name="T90" fmla="*/ 475 w 1087"/>
                  <a:gd name="T91" fmla="*/ 785 h 1042"/>
                  <a:gd name="T92" fmla="*/ 417 w 1087"/>
                  <a:gd name="T93" fmla="*/ 745 h 1042"/>
                  <a:gd name="T94" fmla="*/ 379 w 1087"/>
                  <a:gd name="T95" fmla="*/ 684 h 1042"/>
                  <a:gd name="T96" fmla="*/ 362 w 1087"/>
                  <a:gd name="T97" fmla="*/ 606 h 104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087"/>
                  <a:gd name="T148" fmla="*/ 0 h 1042"/>
                  <a:gd name="T149" fmla="*/ 1087 w 1087"/>
                  <a:gd name="T150" fmla="*/ 1042 h 104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087" h="1042">
                    <a:moveTo>
                      <a:pt x="363" y="409"/>
                    </a:moveTo>
                    <a:lnTo>
                      <a:pt x="367" y="390"/>
                    </a:lnTo>
                    <a:lnTo>
                      <a:pt x="372" y="372"/>
                    </a:lnTo>
                    <a:lnTo>
                      <a:pt x="378" y="355"/>
                    </a:lnTo>
                    <a:lnTo>
                      <a:pt x="385" y="338"/>
                    </a:lnTo>
                    <a:lnTo>
                      <a:pt x="393" y="324"/>
                    </a:lnTo>
                    <a:lnTo>
                      <a:pt x="403" y="310"/>
                    </a:lnTo>
                    <a:lnTo>
                      <a:pt x="413" y="298"/>
                    </a:lnTo>
                    <a:lnTo>
                      <a:pt x="424" y="287"/>
                    </a:lnTo>
                    <a:lnTo>
                      <a:pt x="438" y="276"/>
                    </a:lnTo>
                    <a:lnTo>
                      <a:pt x="451" y="268"/>
                    </a:lnTo>
                    <a:lnTo>
                      <a:pt x="467" y="260"/>
                    </a:lnTo>
                    <a:lnTo>
                      <a:pt x="482" y="255"/>
                    </a:lnTo>
                    <a:lnTo>
                      <a:pt x="500" y="250"/>
                    </a:lnTo>
                    <a:lnTo>
                      <a:pt x="518" y="246"/>
                    </a:lnTo>
                    <a:lnTo>
                      <a:pt x="538" y="244"/>
                    </a:lnTo>
                    <a:lnTo>
                      <a:pt x="558" y="243"/>
                    </a:lnTo>
                    <a:lnTo>
                      <a:pt x="576" y="244"/>
                    </a:lnTo>
                    <a:lnTo>
                      <a:pt x="593" y="246"/>
                    </a:lnTo>
                    <a:lnTo>
                      <a:pt x="610" y="251"/>
                    </a:lnTo>
                    <a:lnTo>
                      <a:pt x="625" y="257"/>
                    </a:lnTo>
                    <a:lnTo>
                      <a:pt x="640" y="263"/>
                    </a:lnTo>
                    <a:lnTo>
                      <a:pt x="653" y="272"/>
                    </a:lnTo>
                    <a:lnTo>
                      <a:pt x="666" y="281"/>
                    </a:lnTo>
                    <a:lnTo>
                      <a:pt x="678" y="292"/>
                    </a:lnTo>
                    <a:lnTo>
                      <a:pt x="688" y="304"/>
                    </a:lnTo>
                    <a:lnTo>
                      <a:pt x="697" y="316"/>
                    </a:lnTo>
                    <a:lnTo>
                      <a:pt x="706" y="330"/>
                    </a:lnTo>
                    <a:lnTo>
                      <a:pt x="712" y="344"/>
                    </a:lnTo>
                    <a:lnTo>
                      <a:pt x="717" y="360"/>
                    </a:lnTo>
                    <a:lnTo>
                      <a:pt x="721" y="376"/>
                    </a:lnTo>
                    <a:lnTo>
                      <a:pt x="723" y="393"/>
                    </a:lnTo>
                    <a:lnTo>
                      <a:pt x="724" y="409"/>
                    </a:lnTo>
                    <a:lnTo>
                      <a:pt x="363" y="409"/>
                    </a:lnTo>
                    <a:close/>
                    <a:moveTo>
                      <a:pt x="1087" y="606"/>
                    </a:moveTo>
                    <a:lnTo>
                      <a:pt x="1087" y="571"/>
                    </a:lnTo>
                    <a:lnTo>
                      <a:pt x="1085" y="536"/>
                    </a:lnTo>
                    <a:lnTo>
                      <a:pt x="1082" y="502"/>
                    </a:lnTo>
                    <a:lnTo>
                      <a:pt x="1078" y="469"/>
                    </a:lnTo>
                    <a:lnTo>
                      <a:pt x="1074" y="438"/>
                    </a:lnTo>
                    <a:lnTo>
                      <a:pt x="1069" y="407"/>
                    </a:lnTo>
                    <a:lnTo>
                      <a:pt x="1062" y="377"/>
                    </a:lnTo>
                    <a:lnTo>
                      <a:pt x="1055" y="348"/>
                    </a:lnTo>
                    <a:lnTo>
                      <a:pt x="1045" y="322"/>
                    </a:lnTo>
                    <a:lnTo>
                      <a:pt x="1035" y="295"/>
                    </a:lnTo>
                    <a:lnTo>
                      <a:pt x="1025" y="269"/>
                    </a:lnTo>
                    <a:lnTo>
                      <a:pt x="1012" y="245"/>
                    </a:lnTo>
                    <a:lnTo>
                      <a:pt x="999" y="222"/>
                    </a:lnTo>
                    <a:lnTo>
                      <a:pt x="985" y="200"/>
                    </a:lnTo>
                    <a:lnTo>
                      <a:pt x="969" y="178"/>
                    </a:lnTo>
                    <a:lnTo>
                      <a:pt x="953" y="159"/>
                    </a:lnTo>
                    <a:lnTo>
                      <a:pt x="935" y="140"/>
                    </a:lnTo>
                    <a:lnTo>
                      <a:pt x="916" y="123"/>
                    </a:lnTo>
                    <a:lnTo>
                      <a:pt x="896" y="106"/>
                    </a:lnTo>
                    <a:lnTo>
                      <a:pt x="874" y="91"/>
                    </a:lnTo>
                    <a:lnTo>
                      <a:pt x="852" y="76"/>
                    </a:lnTo>
                    <a:lnTo>
                      <a:pt x="828" y="63"/>
                    </a:lnTo>
                    <a:lnTo>
                      <a:pt x="803" y="52"/>
                    </a:lnTo>
                    <a:lnTo>
                      <a:pt x="778" y="41"/>
                    </a:lnTo>
                    <a:lnTo>
                      <a:pt x="750" y="32"/>
                    </a:lnTo>
                    <a:lnTo>
                      <a:pt x="722" y="24"/>
                    </a:lnTo>
                    <a:lnTo>
                      <a:pt x="692" y="17"/>
                    </a:lnTo>
                    <a:lnTo>
                      <a:pt x="660" y="11"/>
                    </a:lnTo>
                    <a:lnTo>
                      <a:pt x="628" y="6"/>
                    </a:lnTo>
                    <a:lnTo>
                      <a:pt x="594" y="3"/>
                    </a:lnTo>
                    <a:lnTo>
                      <a:pt x="559" y="1"/>
                    </a:lnTo>
                    <a:lnTo>
                      <a:pt x="523" y="0"/>
                    </a:lnTo>
                    <a:lnTo>
                      <a:pt x="494" y="1"/>
                    </a:lnTo>
                    <a:lnTo>
                      <a:pt x="466" y="3"/>
                    </a:lnTo>
                    <a:lnTo>
                      <a:pt x="438" y="6"/>
                    </a:lnTo>
                    <a:lnTo>
                      <a:pt x="411" y="12"/>
                    </a:lnTo>
                    <a:lnTo>
                      <a:pt x="384" y="17"/>
                    </a:lnTo>
                    <a:lnTo>
                      <a:pt x="358" y="24"/>
                    </a:lnTo>
                    <a:lnTo>
                      <a:pt x="334" y="32"/>
                    </a:lnTo>
                    <a:lnTo>
                      <a:pt x="310" y="41"/>
                    </a:lnTo>
                    <a:lnTo>
                      <a:pt x="286" y="53"/>
                    </a:lnTo>
                    <a:lnTo>
                      <a:pt x="264" y="64"/>
                    </a:lnTo>
                    <a:lnTo>
                      <a:pt x="241" y="76"/>
                    </a:lnTo>
                    <a:lnTo>
                      <a:pt x="220" y="90"/>
                    </a:lnTo>
                    <a:lnTo>
                      <a:pt x="200" y="105"/>
                    </a:lnTo>
                    <a:lnTo>
                      <a:pt x="180" y="121"/>
                    </a:lnTo>
                    <a:lnTo>
                      <a:pt x="162" y="137"/>
                    </a:lnTo>
                    <a:lnTo>
                      <a:pt x="144" y="154"/>
                    </a:lnTo>
                    <a:lnTo>
                      <a:pt x="128" y="172"/>
                    </a:lnTo>
                    <a:lnTo>
                      <a:pt x="112" y="192"/>
                    </a:lnTo>
                    <a:lnTo>
                      <a:pt x="97" y="211"/>
                    </a:lnTo>
                    <a:lnTo>
                      <a:pt x="83" y="232"/>
                    </a:lnTo>
                    <a:lnTo>
                      <a:pt x="70" y="253"/>
                    </a:lnTo>
                    <a:lnTo>
                      <a:pt x="59" y="275"/>
                    </a:lnTo>
                    <a:lnTo>
                      <a:pt x="47" y="298"/>
                    </a:lnTo>
                    <a:lnTo>
                      <a:pt x="38" y="321"/>
                    </a:lnTo>
                    <a:lnTo>
                      <a:pt x="29" y="344"/>
                    </a:lnTo>
                    <a:lnTo>
                      <a:pt x="22" y="369"/>
                    </a:lnTo>
                    <a:lnTo>
                      <a:pt x="16" y="394"/>
                    </a:lnTo>
                    <a:lnTo>
                      <a:pt x="9" y="418"/>
                    </a:lnTo>
                    <a:lnTo>
                      <a:pt x="5" y="444"/>
                    </a:lnTo>
                    <a:lnTo>
                      <a:pt x="3" y="471"/>
                    </a:lnTo>
                    <a:lnTo>
                      <a:pt x="1" y="497"/>
                    </a:lnTo>
                    <a:lnTo>
                      <a:pt x="0" y="525"/>
                    </a:lnTo>
                    <a:lnTo>
                      <a:pt x="1" y="554"/>
                    </a:lnTo>
                    <a:lnTo>
                      <a:pt x="3" y="584"/>
                    </a:lnTo>
                    <a:lnTo>
                      <a:pt x="6" y="613"/>
                    </a:lnTo>
                    <a:lnTo>
                      <a:pt x="11" y="641"/>
                    </a:lnTo>
                    <a:lnTo>
                      <a:pt x="18" y="669"/>
                    </a:lnTo>
                    <a:lnTo>
                      <a:pt x="25" y="694"/>
                    </a:lnTo>
                    <a:lnTo>
                      <a:pt x="33" y="720"/>
                    </a:lnTo>
                    <a:lnTo>
                      <a:pt x="42" y="744"/>
                    </a:lnTo>
                    <a:lnTo>
                      <a:pt x="54" y="768"/>
                    </a:lnTo>
                    <a:lnTo>
                      <a:pt x="65" y="790"/>
                    </a:lnTo>
                    <a:lnTo>
                      <a:pt x="78" y="812"/>
                    </a:lnTo>
                    <a:lnTo>
                      <a:pt x="93" y="832"/>
                    </a:lnTo>
                    <a:lnTo>
                      <a:pt x="107" y="853"/>
                    </a:lnTo>
                    <a:lnTo>
                      <a:pt x="124" y="872"/>
                    </a:lnTo>
                    <a:lnTo>
                      <a:pt x="141" y="890"/>
                    </a:lnTo>
                    <a:lnTo>
                      <a:pt x="160" y="907"/>
                    </a:lnTo>
                    <a:lnTo>
                      <a:pt x="178" y="923"/>
                    </a:lnTo>
                    <a:lnTo>
                      <a:pt x="198" y="938"/>
                    </a:lnTo>
                    <a:lnTo>
                      <a:pt x="219" y="952"/>
                    </a:lnTo>
                    <a:lnTo>
                      <a:pt x="241" y="965"/>
                    </a:lnTo>
                    <a:lnTo>
                      <a:pt x="264" y="977"/>
                    </a:lnTo>
                    <a:lnTo>
                      <a:pt x="286" y="988"/>
                    </a:lnTo>
                    <a:lnTo>
                      <a:pt x="311" y="998"/>
                    </a:lnTo>
                    <a:lnTo>
                      <a:pt x="336" y="1008"/>
                    </a:lnTo>
                    <a:lnTo>
                      <a:pt x="361" y="1015"/>
                    </a:lnTo>
                    <a:lnTo>
                      <a:pt x="387" y="1022"/>
                    </a:lnTo>
                    <a:lnTo>
                      <a:pt x="414" y="1028"/>
                    </a:lnTo>
                    <a:lnTo>
                      <a:pt x="441" y="1033"/>
                    </a:lnTo>
                    <a:lnTo>
                      <a:pt x="469" y="1036"/>
                    </a:lnTo>
                    <a:lnTo>
                      <a:pt x="498" y="1039"/>
                    </a:lnTo>
                    <a:lnTo>
                      <a:pt x="526" y="1042"/>
                    </a:lnTo>
                    <a:lnTo>
                      <a:pt x="556" y="1042"/>
                    </a:lnTo>
                    <a:lnTo>
                      <a:pt x="577" y="1042"/>
                    </a:lnTo>
                    <a:lnTo>
                      <a:pt x="598" y="1041"/>
                    </a:lnTo>
                    <a:lnTo>
                      <a:pt x="619" y="1038"/>
                    </a:lnTo>
                    <a:lnTo>
                      <a:pt x="640" y="1036"/>
                    </a:lnTo>
                    <a:lnTo>
                      <a:pt x="660" y="1034"/>
                    </a:lnTo>
                    <a:lnTo>
                      <a:pt x="680" y="1031"/>
                    </a:lnTo>
                    <a:lnTo>
                      <a:pt x="700" y="1027"/>
                    </a:lnTo>
                    <a:lnTo>
                      <a:pt x="720" y="1023"/>
                    </a:lnTo>
                    <a:lnTo>
                      <a:pt x="740" y="1018"/>
                    </a:lnTo>
                    <a:lnTo>
                      <a:pt x="759" y="1012"/>
                    </a:lnTo>
                    <a:lnTo>
                      <a:pt x="778" y="1005"/>
                    </a:lnTo>
                    <a:lnTo>
                      <a:pt x="796" y="999"/>
                    </a:lnTo>
                    <a:lnTo>
                      <a:pt x="815" y="991"/>
                    </a:lnTo>
                    <a:lnTo>
                      <a:pt x="832" y="983"/>
                    </a:lnTo>
                    <a:lnTo>
                      <a:pt x="850" y="975"/>
                    </a:lnTo>
                    <a:lnTo>
                      <a:pt x="867" y="965"/>
                    </a:lnTo>
                    <a:lnTo>
                      <a:pt x="884" y="955"/>
                    </a:lnTo>
                    <a:lnTo>
                      <a:pt x="899" y="945"/>
                    </a:lnTo>
                    <a:lnTo>
                      <a:pt x="916" y="933"/>
                    </a:lnTo>
                    <a:lnTo>
                      <a:pt x="930" y="921"/>
                    </a:lnTo>
                    <a:lnTo>
                      <a:pt x="946" y="909"/>
                    </a:lnTo>
                    <a:lnTo>
                      <a:pt x="959" y="895"/>
                    </a:lnTo>
                    <a:lnTo>
                      <a:pt x="972" y="882"/>
                    </a:lnTo>
                    <a:lnTo>
                      <a:pt x="986" y="867"/>
                    </a:lnTo>
                    <a:lnTo>
                      <a:pt x="998" y="852"/>
                    </a:lnTo>
                    <a:lnTo>
                      <a:pt x="1009" y="837"/>
                    </a:lnTo>
                    <a:lnTo>
                      <a:pt x="1021" y="820"/>
                    </a:lnTo>
                    <a:lnTo>
                      <a:pt x="1031" y="804"/>
                    </a:lnTo>
                    <a:lnTo>
                      <a:pt x="1041" y="785"/>
                    </a:lnTo>
                    <a:lnTo>
                      <a:pt x="1051" y="768"/>
                    </a:lnTo>
                    <a:lnTo>
                      <a:pt x="1059" y="748"/>
                    </a:lnTo>
                    <a:lnTo>
                      <a:pt x="1066" y="728"/>
                    </a:lnTo>
                    <a:lnTo>
                      <a:pt x="713" y="728"/>
                    </a:lnTo>
                    <a:lnTo>
                      <a:pt x="707" y="737"/>
                    </a:lnTo>
                    <a:lnTo>
                      <a:pt x="699" y="745"/>
                    </a:lnTo>
                    <a:lnTo>
                      <a:pt x="692" y="752"/>
                    </a:lnTo>
                    <a:lnTo>
                      <a:pt x="684" y="759"/>
                    </a:lnTo>
                    <a:lnTo>
                      <a:pt x="675" y="766"/>
                    </a:lnTo>
                    <a:lnTo>
                      <a:pt x="665" y="772"/>
                    </a:lnTo>
                    <a:lnTo>
                      <a:pt x="655" y="777"/>
                    </a:lnTo>
                    <a:lnTo>
                      <a:pt x="645" y="782"/>
                    </a:lnTo>
                    <a:lnTo>
                      <a:pt x="634" y="786"/>
                    </a:lnTo>
                    <a:lnTo>
                      <a:pt x="623" y="789"/>
                    </a:lnTo>
                    <a:lnTo>
                      <a:pt x="612" y="792"/>
                    </a:lnTo>
                    <a:lnTo>
                      <a:pt x="600" y="794"/>
                    </a:lnTo>
                    <a:lnTo>
                      <a:pt x="589" y="796"/>
                    </a:lnTo>
                    <a:lnTo>
                      <a:pt x="577" y="797"/>
                    </a:lnTo>
                    <a:lnTo>
                      <a:pt x="565" y="798"/>
                    </a:lnTo>
                    <a:lnTo>
                      <a:pt x="554" y="800"/>
                    </a:lnTo>
                    <a:lnTo>
                      <a:pt x="533" y="798"/>
                    </a:lnTo>
                    <a:lnTo>
                      <a:pt x="512" y="795"/>
                    </a:lnTo>
                    <a:lnTo>
                      <a:pt x="493" y="791"/>
                    </a:lnTo>
                    <a:lnTo>
                      <a:pt x="475" y="785"/>
                    </a:lnTo>
                    <a:lnTo>
                      <a:pt x="458" y="777"/>
                    </a:lnTo>
                    <a:lnTo>
                      <a:pt x="444" y="768"/>
                    </a:lnTo>
                    <a:lnTo>
                      <a:pt x="430" y="757"/>
                    </a:lnTo>
                    <a:lnTo>
                      <a:pt x="417" y="745"/>
                    </a:lnTo>
                    <a:lnTo>
                      <a:pt x="406" y="732"/>
                    </a:lnTo>
                    <a:lnTo>
                      <a:pt x="396" y="717"/>
                    </a:lnTo>
                    <a:lnTo>
                      <a:pt x="386" y="701"/>
                    </a:lnTo>
                    <a:lnTo>
                      <a:pt x="379" y="684"/>
                    </a:lnTo>
                    <a:lnTo>
                      <a:pt x="373" y="666"/>
                    </a:lnTo>
                    <a:lnTo>
                      <a:pt x="368" y="647"/>
                    </a:lnTo>
                    <a:lnTo>
                      <a:pt x="364" y="626"/>
                    </a:lnTo>
                    <a:lnTo>
                      <a:pt x="362" y="606"/>
                    </a:lnTo>
                    <a:lnTo>
                      <a:pt x="1087" y="606"/>
                    </a:lnTo>
                    <a:close/>
                  </a:path>
                </a:pathLst>
              </a:custGeom>
              <a:solidFill>
                <a:srgbClr val="006D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31" name="Freeform 55"/>
              <p:cNvSpPr>
                <a:spLocks/>
              </p:cNvSpPr>
              <p:nvPr/>
            </p:nvSpPr>
            <p:spPr bwMode="auto">
              <a:xfrm>
                <a:off x="1701800" y="493713"/>
                <a:ext cx="85725" cy="115888"/>
              </a:xfrm>
              <a:custGeom>
                <a:avLst/>
                <a:gdLst>
                  <a:gd name="T0" fmla="*/ 378 w 756"/>
                  <a:gd name="T1" fmla="*/ 1017 h 1017"/>
                  <a:gd name="T2" fmla="*/ 379 w 756"/>
                  <a:gd name="T3" fmla="*/ 587 h 1017"/>
                  <a:gd name="T4" fmla="*/ 384 w 756"/>
                  <a:gd name="T5" fmla="*/ 535 h 1017"/>
                  <a:gd name="T6" fmla="*/ 389 w 756"/>
                  <a:gd name="T7" fmla="*/ 504 h 1017"/>
                  <a:gd name="T8" fmla="*/ 396 w 756"/>
                  <a:gd name="T9" fmla="*/ 475 h 1017"/>
                  <a:gd name="T10" fmla="*/ 405 w 756"/>
                  <a:gd name="T11" fmla="*/ 449 h 1017"/>
                  <a:gd name="T12" fmla="*/ 417 w 756"/>
                  <a:gd name="T13" fmla="*/ 426 h 1017"/>
                  <a:gd name="T14" fmla="*/ 429 w 756"/>
                  <a:gd name="T15" fmla="*/ 405 h 1017"/>
                  <a:gd name="T16" fmla="*/ 444 w 756"/>
                  <a:gd name="T17" fmla="*/ 388 h 1017"/>
                  <a:gd name="T18" fmla="*/ 460 w 756"/>
                  <a:gd name="T19" fmla="*/ 371 h 1017"/>
                  <a:gd name="T20" fmla="*/ 478 w 756"/>
                  <a:gd name="T21" fmla="*/ 358 h 1017"/>
                  <a:gd name="T22" fmla="*/ 497 w 756"/>
                  <a:gd name="T23" fmla="*/ 347 h 1017"/>
                  <a:gd name="T24" fmla="*/ 519 w 756"/>
                  <a:gd name="T25" fmla="*/ 338 h 1017"/>
                  <a:gd name="T26" fmla="*/ 542 w 756"/>
                  <a:gd name="T27" fmla="*/ 332 h 1017"/>
                  <a:gd name="T28" fmla="*/ 566 w 756"/>
                  <a:gd name="T29" fmla="*/ 328 h 1017"/>
                  <a:gd name="T30" fmla="*/ 593 w 756"/>
                  <a:gd name="T31" fmla="*/ 326 h 1017"/>
                  <a:gd name="T32" fmla="*/ 633 w 756"/>
                  <a:gd name="T33" fmla="*/ 326 h 1017"/>
                  <a:gd name="T34" fmla="*/ 677 w 756"/>
                  <a:gd name="T35" fmla="*/ 330 h 1017"/>
                  <a:gd name="T36" fmla="*/ 711 w 756"/>
                  <a:gd name="T37" fmla="*/ 336 h 1017"/>
                  <a:gd name="T38" fmla="*/ 741 w 756"/>
                  <a:gd name="T39" fmla="*/ 345 h 1017"/>
                  <a:gd name="T40" fmla="*/ 756 w 756"/>
                  <a:gd name="T41" fmla="*/ 16 h 1017"/>
                  <a:gd name="T42" fmla="*/ 701 w 756"/>
                  <a:gd name="T43" fmla="*/ 4 h 1017"/>
                  <a:gd name="T44" fmla="*/ 644 w 756"/>
                  <a:gd name="T45" fmla="*/ 0 h 1017"/>
                  <a:gd name="T46" fmla="*/ 596 w 756"/>
                  <a:gd name="T47" fmla="*/ 3 h 1017"/>
                  <a:gd name="T48" fmla="*/ 552 w 756"/>
                  <a:gd name="T49" fmla="*/ 13 h 1017"/>
                  <a:gd name="T50" fmla="*/ 513 w 756"/>
                  <a:gd name="T51" fmla="*/ 27 h 1017"/>
                  <a:gd name="T52" fmla="*/ 476 w 756"/>
                  <a:gd name="T53" fmla="*/ 48 h 1017"/>
                  <a:gd name="T54" fmla="*/ 445 w 756"/>
                  <a:gd name="T55" fmla="*/ 74 h 1017"/>
                  <a:gd name="T56" fmla="*/ 416 w 756"/>
                  <a:gd name="T57" fmla="*/ 105 h 1017"/>
                  <a:gd name="T58" fmla="*/ 390 w 756"/>
                  <a:gd name="T59" fmla="*/ 142 h 1017"/>
                  <a:gd name="T60" fmla="*/ 366 w 756"/>
                  <a:gd name="T61" fmla="*/ 184 h 1017"/>
                  <a:gd name="T62" fmla="*/ 362 w 756"/>
                  <a:gd name="T63" fmla="*/ 26 h 1017"/>
                  <a:gd name="T64" fmla="*/ 0 w 756"/>
                  <a:gd name="T65" fmla="*/ 1017 h 101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756"/>
                  <a:gd name="T100" fmla="*/ 0 h 1017"/>
                  <a:gd name="T101" fmla="*/ 756 w 756"/>
                  <a:gd name="T102" fmla="*/ 1017 h 101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756" h="1017">
                    <a:moveTo>
                      <a:pt x="0" y="1017"/>
                    </a:moveTo>
                    <a:lnTo>
                      <a:pt x="378" y="1017"/>
                    </a:lnTo>
                    <a:lnTo>
                      <a:pt x="378" y="625"/>
                    </a:lnTo>
                    <a:lnTo>
                      <a:pt x="379" y="587"/>
                    </a:lnTo>
                    <a:lnTo>
                      <a:pt x="381" y="551"/>
                    </a:lnTo>
                    <a:lnTo>
                      <a:pt x="384" y="535"/>
                    </a:lnTo>
                    <a:lnTo>
                      <a:pt x="386" y="518"/>
                    </a:lnTo>
                    <a:lnTo>
                      <a:pt x="389" y="504"/>
                    </a:lnTo>
                    <a:lnTo>
                      <a:pt x="392" y="488"/>
                    </a:lnTo>
                    <a:lnTo>
                      <a:pt x="396" y="475"/>
                    </a:lnTo>
                    <a:lnTo>
                      <a:pt x="400" y="462"/>
                    </a:lnTo>
                    <a:lnTo>
                      <a:pt x="405" y="449"/>
                    </a:lnTo>
                    <a:lnTo>
                      <a:pt x="411" y="437"/>
                    </a:lnTo>
                    <a:lnTo>
                      <a:pt x="417" y="426"/>
                    </a:lnTo>
                    <a:lnTo>
                      <a:pt x="423" y="415"/>
                    </a:lnTo>
                    <a:lnTo>
                      <a:pt x="429" y="405"/>
                    </a:lnTo>
                    <a:lnTo>
                      <a:pt x="436" y="396"/>
                    </a:lnTo>
                    <a:lnTo>
                      <a:pt x="444" y="388"/>
                    </a:lnTo>
                    <a:lnTo>
                      <a:pt x="452" y="379"/>
                    </a:lnTo>
                    <a:lnTo>
                      <a:pt x="460" y="371"/>
                    </a:lnTo>
                    <a:lnTo>
                      <a:pt x="468" y="365"/>
                    </a:lnTo>
                    <a:lnTo>
                      <a:pt x="478" y="358"/>
                    </a:lnTo>
                    <a:lnTo>
                      <a:pt x="488" y="353"/>
                    </a:lnTo>
                    <a:lnTo>
                      <a:pt x="497" y="347"/>
                    </a:lnTo>
                    <a:lnTo>
                      <a:pt x="508" y="342"/>
                    </a:lnTo>
                    <a:lnTo>
                      <a:pt x="519" y="338"/>
                    </a:lnTo>
                    <a:lnTo>
                      <a:pt x="530" y="335"/>
                    </a:lnTo>
                    <a:lnTo>
                      <a:pt x="542" y="332"/>
                    </a:lnTo>
                    <a:lnTo>
                      <a:pt x="554" y="330"/>
                    </a:lnTo>
                    <a:lnTo>
                      <a:pt x="566" y="328"/>
                    </a:lnTo>
                    <a:lnTo>
                      <a:pt x="579" y="327"/>
                    </a:lnTo>
                    <a:lnTo>
                      <a:pt x="593" y="326"/>
                    </a:lnTo>
                    <a:lnTo>
                      <a:pt x="606" y="326"/>
                    </a:lnTo>
                    <a:lnTo>
                      <a:pt x="633" y="326"/>
                    </a:lnTo>
                    <a:lnTo>
                      <a:pt x="657" y="328"/>
                    </a:lnTo>
                    <a:lnTo>
                      <a:pt x="677" y="330"/>
                    </a:lnTo>
                    <a:lnTo>
                      <a:pt x="696" y="333"/>
                    </a:lnTo>
                    <a:lnTo>
                      <a:pt x="711" y="336"/>
                    </a:lnTo>
                    <a:lnTo>
                      <a:pt x="727" y="341"/>
                    </a:lnTo>
                    <a:lnTo>
                      <a:pt x="741" y="345"/>
                    </a:lnTo>
                    <a:lnTo>
                      <a:pt x="756" y="350"/>
                    </a:lnTo>
                    <a:lnTo>
                      <a:pt x="756" y="16"/>
                    </a:lnTo>
                    <a:lnTo>
                      <a:pt x="729" y="10"/>
                    </a:lnTo>
                    <a:lnTo>
                      <a:pt x="701" y="4"/>
                    </a:lnTo>
                    <a:lnTo>
                      <a:pt x="673" y="1"/>
                    </a:lnTo>
                    <a:lnTo>
                      <a:pt x="644" y="0"/>
                    </a:lnTo>
                    <a:lnTo>
                      <a:pt x="620" y="1"/>
                    </a:lnTo>
                    <a:lnTo>
                      <a:pt x="596" y="3"/>
                    </a:lnTo>
                    <a:lnTo>
                      <a:pt x="573" y="7"/>
                    </a:lnTo>
                    <a:lnTo>
                      <a:pt x="552" y="13"/>
                    </a:lnTo>
                    <a:lnTo>
                      <a:pt x="531" y="20"/>
                    </a:lnTo>
                    <a:lnTo>
                      <a:pt x="513" y="27"/>
                    </a:lnTo>
                    <a:lnTo>
                      <a:pt x="494" y="37"/>
                    </a:lnTo>
                    <a:lnTo>
                      <a:pt x="476" y="48"/>
                    </a:lnTo>
                    <a:lnTo>
                      <a:pt x="460" y="60"/>
                    </a:lnTo>
                    <a:lnTo>
                      <a:pt x="445" y="74"/>
                    </a:lnTo>
                    <a:lnTo>
                      <a:pt x="430" y="89"/>
                    </a:lnTo>
                    <a:lnTo>
                      <a:pt x="416" y="105"/>
                    </a:lnTo>
                    <a:lnTo>
                      <a:pt x="402" y="123"/>
                    </a:lnTo>
                    <a:lnTo>
                      <a:pt x="390" y="142"/>
                    </a:lnTo>
                    <a:lnTo>
                      <a:pt x="378" y="163"/>
                    </a:lnTo>
                    <a:lnTo>
                      <a:pt x="366" y="184"/>
                    </a:lnTo>
                    <a:lnTo>
                      <a:pt x="362" y="184"/>
                    </a:lnTo>
                    <a:lnTo>
                      <a:pt x="362" y="26"/>
                    </a:lnTo>
                    <a:lnTo>
                      <a:pt x="0" y="26"/>
                    </a:lnTo>
                    <a:lnTo>
                      <a:pt x="0" y="1017"/>
                    </a:lnTo>
                    <a:close/>
                  </a:path>
                </a:pathLst>
              </a:custGeom>
              <a:solidFill>
                <a:srgbClr val="006D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32" name="Freeform 56"/>
              <p:cNvSpPr>
                <a:spLocks noEditPoints="1"/>
              </p:cNvSpPr>
              <p:nvPr/>
            </p:nvSpPr>
            <p:spPr bwMode="auto">
              <a:xfrm>
                <a:off x="1797050" y="454026"/>
                <a:ext cx="42862" cy="155575"/>
              </a:xfrm>
              <a:custGeom>
                <a:avLst/>
                <a:gdLst>
                  <a:gd name="T0" fmla="*/ 0 w 378"/>
                  <a:gd name="T1" fmla="*/ 1364 h 1364"/>
                  <a:gd name="T2" fmla="*/ 378 w 378"/>
                  <a:gd name="T3" fmla="*/ 1364 h 1364"/>
                  <a:gd name="T4" fmla="*/ 378 w 378"/>
                  <a:gd name="T5" fmla="*/ 373 h 1364"/>
                  <a:gd name="T6" fmla="*/ 0 w 378"/>
                  <a:gd name="T7" fmla="*/ 373 h 1364"/>
                  <a:gd name="T8" fmla="*/ 0 w 378"/>
                  <a:gd name="T9" fmla="*/ 1364 h 1364"/>
                  <a:gd name="T10" fmla="*/ 378 w 378"/>
                  <a:gd name="T11" fmla="*/ 0 h 1364"/>
                  <a:gd name="T12" fmla="*/ 0 w 378"/>
                  <a:gd name="T13" fmla="*/ 0 h 1364"/>
                  <a:gd name="T14" fmla="*/ 0 w 378"/>
                  <a:gd name="T15" fmla="*/ 266 h 1364"/>
                  <a:gd name="T16" fmla="*/ 378 w 378"/>
                  <a:gd name="T17" fmla="*/ 266 h 1364"/>
                  <a:gd name="T18" fmla="*/ 378 w 378"/>
                  <a:gd name="T19" fmla="*/ 0 h 13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78"/>
                  <a:gd name="T31" fmla="*/ 0 h 1364"/>
                  <a:gd name="T32" fmla="*/ 378 w 378"/>
                  <a:gd name="T33" fmla="*/ 1364 h 136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78" h="1364">
                    <a:moveTo>
                      <a:pt x="0" y="1364"/>
                    </a:moveTo>
                    <a:lnTo>
                      <a:pt x="378" y="1364"/>
                    </a:lnTo>
                    <a:lnTo>
                      <a:pt x="378" y="373"/>
                    </a:lnTo>
                    <a:lnTo>
                      <a:pt x="0" y="373"/>
                    </a:lnTo>
                    <a:lnTo>
                      <a:pt x="0" y="1364"/>
                    </a:lnTo>
                    <a:close/>
                    <a:moveTo>
                      <a:pt x="378" y="0"/>
                    </a:moveTo>
                    <a:lnTo>
                      <a:pt x="0" y="0"/>
                    </a:lnTo>
                    <a:lnTo>
                      <a:pt x="0" y="266"/>
                    </a:lnTo>
                    <a:lnTo>
                      <a:pt x="378" y="266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rgbClr val="006D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33" name="Freeform 57"/>
              <p:cNvSpPr>
                <a:spLocks/>
              </p:cNvSpPr>
              <p:nvPr/>
            </p:nvSpPr>
            <p:spPr bwMode="auto">
              <a:xfrm>
                <a:off x="1862138" y="493713"/>
                <a:ext cx="115887" cy="115888"/>
              </a:xfrm>
              <a:custGeom>
                <a:avLst/>
                <a:gdLst>
                  <a:gd name="T0" fmla="*/ 378 w 1030"/>
                  <a:gd name="T1" fmla="*/ 1017 h 1017"/>
                  <a:gd name="T2" fmla="*/ 378 w 1030"/>
                  <a:gd name="T3" fmla="*/ 479 h 1017"/>
                  <a:gd name="T4" fmla="*/ 380 w 1030"/>
                  <a:gd name="T5" fmla="*/ 452 h 1017"/>
                  <a:gd name="T6" fmla="*/ 384 w 1030"/>
                  <a:gd name="T7" fmla="*/ 428 h 1017"/>
                  <a:gd name="T8" fmla="*/ 389 w 1030"/>
                  <a:gd name="T9" fmla="*/ 406 h 1017"/>
                  <a:gd name="T10" fmla="*/ 396 w 1030"/>
                  <a:gd name="T11" fmla="*/ 388 h 1017"/>
                  <a:gd name="T12" fmla="*/ 404 w 1030"/>
                  <a:gd name="T13" fmla="*/ 371 h 1017"/>
                  <a:gd name="T14" fmla="*/ 418 w 1030"/>
                  <a:gd name="T15" fmla="*/ 349 h 1017"/>
                  <a:gd name="T16" fmla="*/ 440 w 1030"/>
                  <a:gd name="T17" fmla="*/ 329 h 1017"/>
                  <a:gd name="T18" fmla="*/ 465 w 1030"/>
                  <a:gd name="T19" fmla="*/ 314 h 1017"/>
                  <a:gd name="T20" fmla="*/ 491 w 1030"/>
                  <a:gd name="T21" fmla="*/ 306 h 1017"/>
                  <a:gd name="T22" fmla="*/ 517 w 1030"/>
                  <a:gd name="T23" fmla="*/ 303 h 1017"/>
                  <a:gd name="T24" fmla="*/ 549 w 1030"/>
                  <a:gd name="T25" fmla="*/ 303 h 1017"/>
                  <a:gd name="T26" fmla="*/ 573 w 1030"/>
                  <a:gd name="T27" fmla="*/ 308 h 1017"/>
                  <a:gd name="T28" fmla="*/ 589 w 1030"/>
                  <a:gd name="T29" fmla="*/ 313 h 1017"/>
                  <a:gd name="T30" fmla="*/ 601 w 1030"/>
                  <a:gd name="T31" fmla="*/ 321 h 1017"/>
                  <a:gd name="T32" fmla="*/ 611 w 1030"/>
                  <a:gd name="T33" fmla="*/ 329 h 1017"/>
                  <a:gd name="T34" fmla="*/ 625 w 1030"/>
                  <a:gd name="T35" fmla="*/ 344 h 1017"/>
                  <a:gd name="T36" fmla="*/ 638 w 1030"/>
                  <a:gd name="T37" fmla="*/ 370 h 1017"/>
                  <a:gd name="T38" fmla="*/ 646 w 1030"/>
                  <a:gd name="T39" fmla="*/ 401 h 1017"/>
                  <a:gd name="T40" fmla="*/ 650 w 1030"/>
                  <a:gd name="T41" fmla="*/ 437 h 1017"/>
                  <a:gd name="T42" fmla="*/ 653 w 1030"/>
                  <a:gd name="T43" fmla="*/ 476 h 1017"/>
                  <a:gd name="T44" fmla="*/ 653 w 1030"/>
                  <a:gd name="T45" fmla="*/ 1017 h 1017"/>
                  <a:gd name="T46" fmla="*/ 1030 w 1030"/>
                  <a:gd name="T47" fmla="*/ 337 h 1017"/>
                  <a:gd name="T48" fmla="*/ 1029 w 1030"/>
                  <a:gd name="T49" fmla="*/ 296 h 1017"/>
                  <a:gd name="T50" fmla="*/ 1023 w 1030"/>
                  <a:gd name="T51" fmla="*/ 257 h 1017"/>
                  <a:gd name="T52" fmla="*/ 1015 w 1030"/>
                  <a:gd name="T53" fmla="*/ 222 h 1017"/>
                  <a:gd name="T54" fmla="*/ 1003 w 1030"/>
                  <a:gd name="T55" fmla="*/ 189 h 1017"/>
                  <a:gd name="T56" fmla="*/ 988 w 1030"/>
                  <a:gd name="T57" fmla="*/ 158 h 1017"/>
                  <a:gd name="T58" fmla="*/ 970 w 1030"/>
                  <a:gd name="T59" fmla="*/ 131 h 1017"/>
                  <a:gd name="T60" fmla="*/ 950 w 1030"/>
                  <a:gd name="T61" fmla="*/ 105 h 1017"/>
                  <a:gd name="T62" fmla="*/ 928 w 1030"/>
                  <a:gd name="T63" fmla="*/ 84 h 1017"/>
                  <a:gd name="T64" fmla="*/ 903 w 1030"/>
                  <a:gd name="T65" fmla="*/ 64 h 1017"/>
                  <a:gd name="T66" fmla="*/ 877 w 1030"/>
                  <a:gd name="T67" fmla="*/ 47 h 1017"/>
                  <a:gd name="T68" fmla="*/ 848 w 1030"/>
                  <a:gd name="T69" fmla="*/ 33 h 1017"/>
                  <a:gd name="T70" fmla="*/ 819 w 1030"/>
                  <a:gd name="T71" fmla="*/ 21 h 1017"/>
                  <a:gd name="T72" fmla="*/ 788 w 1030"/>
                  <a:gd name="T73" fmla="*/ 13 h 1017"/>
                  <a:gd name="T74" fmla="*/ 757 w 1030"/>
                  <a:gd name="T75" fmla="*/ 5 h 1017"/>
                  <a:gd name="T76" fmla="*/ 724 w 1030"/>
                  <a:gd name="T77" fmla="*/ 2 h 1017"/>
                  <a:gd name="T78" fmla="*/ 691 w 1030"/>
                  <a:gd name="T79" fmla="*/ 0 h 1017"/>
                  <a:gd name="T80" fmla="*/ 637 w 1030"/>
                  <a:gd name="T81" fmla="*/ 3 h 1017"/>
                  <a:gd name="T82" fmla="*/ 587 w 1030"/>
                  <a:gd name="T83" fmla="*/ 11 h 1017"/>
                  <a:gd name="T84" fmla="*/ 541 w 1030"/>
                  <a:gd name="T85" fmla="*/ 22 h 1017"/>
                  <a:gd name="T86" fmla="*/ 499 w 1030"/>
                  <a:gd name="T87" fmla="*/ 39 h 1017"/>
                  <a:gd name="T88" fmla="*/ 462 w 1030"/>
                  <a:gd name="T89" fmla="*/ 60 h 1017"/>
                  <a:gd name="T90" fmla="*/ 427 w 1030"/>
                  <a:gd name="T91" fmla="*/ 86 h 1017"/>
                  <a:gd name="T92" fmla="*/ 396 w 1030"/>
                  <a:gd name="T93" fmla="*/ 117 h 1017"/>
                  <a:gd name="T94" fmla="*/ 368 w 1030"/>
                  <a:gd name="T95" fmla="*/ 152 h 1017"/>
                  <a:gd name="T96" fmla="*/ 364 w 1030"/>
                  <a:gd name="T97" fmla="*/ 26 h 1017"/>
                  <a:gd name="T98" fmla="*/ 0 w 1030"/>
                  <a:gd name="T99" fmla="*/ 1017 h 101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030"/>
                  <a:gd name="T151" fmla="*/ 0 h 1017"/>
                  <a:gd name="T152" fmla="*/ 1030 w 1030"/>
                  <a:gd name="T153" fmla="*/ 1017 h 1017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030" h="1017">
                    <a:moveTo>
                      <a:pt x="0" y="1017"/>
                    </a:moveTo>
                    <a:lnTo>
                      <a:pt x="378" y="1017"/>
                    </a:lnTo>
                    <a:lnTo>
                      <a:pt x="378" y="494"/>
                    </a:lnTo>
                    <a:lnTo>
                      <a:pt x="378" y="479"/>
                    </a:lnTo>
                    <a:lnTo>
                      <a:pt x="379" y="465"/>
                    </a:lnTo>
                    <a:lnTo>
                      <a:pt x="380" y="452"/>
                    </a:lnTo>
                    <a:lnTo>
                      <a:pt x="382" y="440"/>
                    </a:lnTo>
                    <a:lnTo>
                      <a:pt x="384" y="428"/>
                    </a:lnTo>
                    <a:lnTo>
                      <a:pt x="386" y="417"/>
                    </a:lnTo>
                    <a:lnTo>
                      <a:pt x="389" y="406"/>
                    </a:lnTo>
                    <a:lnTo>
                      <a:pt x="392" y="397"/>
                    </a:lnTo>
                    <a:lnTo>
                      <a:pt x="396" y="388"/>
                    </a:lnTo>
                    <a:lnTo>
                      <a:pt x="399" y="379"/>
                    </a:lnTo>
                    <a:lnTo>
                      <a:pt x="404" y="371"/>
                    </a:lnTo>
                    <a:lnTo>
                      <a:pt x="408" y="364"/>
                    </a:lnTo>
                    <a:lnTo>
                      <a:pt x="418" y="349"/>
                    </a:lnTo>
                    <a:lnTo>
                      <a:pt x="429" y="338"/>
                    </a:lnTo>
                    <a:lnTo>
                      <a:pt x="440" y="329"/>
                    </a:lnTo>
                    <a:lnTo>
                      <a:pt x="453" y="322"/>
                    </a:lnTo>
                    <a:lnTo>
                      <a:pt x="465" y="314"/>
                    </a:lnTo>
                    <a:lnTo>
                      <a:pt x="477" y="310"/>
                    </a:lnTo>
                    <a:lnTo>
                      <a:pt x="491" y="306"/>
                    </a:lnTo>
                    <a:lnTo>
                      <a:pt x="503" y="304"/>
                    </a:lnTo>
                    <a:lnTo>
                      <a:pt x="517" y="303"/>
                    </a:lnTo>
                    <a:lnTo>
                      <a:pt x="529" y="302"/>
                    </a:lnTo>
                    <a:lnTo>
                      <a:pt x="549" y="303"/>
                    </a:lnTo>
                    <a:lnTo>
                      <a:pt x="566" y="306"/>
                    </a:lnTo>
                    <a:lnTo>
                      <a:pt x="573" y="308"/>
                    </a:lnTo>
                    <a:lnTo>
                      <a:pt x="581" y="310"/>
                    </a:lnTo>
                    <a:lnTo>
                      <a:pt x="589" y="313"/>
                    </a:lnTo>
                    <a:lnTo>
                      <a:pt x="595" y="316"/>
                    </a:lnTo>
                    <a:lnTo>
                      <a:pt x="601" y="321"/>
                    </a:lnTo>
                    <a:lnTo>
                      <a:pt x="606" y="325"/>
                    </a:lnTo>
                    <a:lnTo>
                      <a:pt x="611" y="329"/>
                    </a:lnTo>
                    <a:lnTo>
                      <a:pt x="616" y="334"/>
                    </a:lnTo>
                    <a:lnTo>
                      <a:pt x="625" y="344"/>
                    </a:lnTo>
                    <a:lnTo>
                      <a:pt x="632" y="357"/>
                    </a:lnTo>
                    <a:lnTo>
                      <a:pt x="638" y="370"/>
                    </a:lnTo>
                    <a:lnTo>
                      <a:pt x="642" y="385"/>
                    </a:lnTo>
                    <a:lnTo>
                      <a:pt x="646" y="401"/>
                    </a:lnTo>
                    <a:lnTo>
                      <a:pt x="649" y="418"/>
                    </a:lnTo>
                    <a:lnTo>
                      <a:pt x="650" y="437"/>
                    </a:lnTo>
                    <a:lnTo>
                      <a:pt x="651" y="457"/>
                    </a:lnTo>
                    <a:lnTo>
                      <a:pt x="653" y="476"/>
                    </a:lnTo>
                    <a:lnTo>
                      <a:pt x="653" y="498"/>
                    </a:lnTo>
                    <a:lnTo>
                      <a:pt x="653" y="1017"/>
                    </a:lnTo>
                    <a:lnTo>
                      <a:pt x="1030" y="1017"/>
                    </a:lnTo>
                    <a:lnTo>
                      <a:pt x="1030" y="337"/>
                    </a:lnTo>
                    <a:lnTo>
                      <a:pt x="1030" y="315"/>
                    </a:lnTo>
                    <a:lnTo>
                      <a:pt x="1029" y="296"/>
                    </a:lnTo>
                    <a:lnTo>
                      <a:pt x="1026" y="276"/>
                    </a:lnTo>
                    <a:lnTo>
                      <a:pt x="1023" y="257"/>
                    </a:lnTo>
                    <a:lnTo>
                      <a:pt x="1019" y="239"/>
                    </a:lnTo>
                    <a:lnTo>
                      <a:pt x="1015" y="222"/>
                    </a:lnTo>
                    <a:lnTo>
                      <a:pt x="1009" y="204"/>
                    </a:lnTo>
                    <a:lnTo>
                      <a:pt x="1003" y="189"/>
                    </a:lnTo>
                    <a:lnTo>
                      <a:pt x="995" y="173"/>
                    </a:lnTo>
                    <a:lnTo>
                      <a:pt x="988" y="158"/>
                    </a:lnTo>
                    <a:lnTo>
                      <a:pt x="979" y="144"/>
                    </a:lnTo>
                    <a:lnTo>
                      <a:pt x="970" y="131"/>
                    </a:lnTo>
                    <a:lnTo>
                      <a:pt x="960" y="118"/>
                    </a:lnTo>
                    <a:lnTo>
                      <a:pt x="950" y="105"/>
                    </a:lnTo>
                    <a:lnTo>
                      <a:pt x="939" y="94"/>
                    </a:lnTo>
                    <a:lnTo>
                      <a:pt x="928" y="84"/>
                    </a:lnTo>
                    <a:lnTo>
                      <a:pt x="915" y="73"/>
                    </a:lnTo>
                    <a:lnTo>
                      <a:pt x="903" y="64"/>
                    </a:lnTo>
                    <a:lnTo>
                      <a:pt x="890" y="55"/>
                    </a:lnTo>
                    <a:lnTo>
                      <a:pt x="877" y="47"/>
                    </a:lnTo>
                    <a:lnTo>
                      <a:pt x="863" y="39"/>
                    </a:lnTo>
                    <a:lnTo>
                      <a:pt x="848" y="33"/>
                    </a:lnTo>
                    <a:lnTo>
                      <a:pt x="834" y="27"/>
                    </a:lnTo>
                    <a:lnTo>
                      <a:pt x="819" y="21"/>
                    </a:lnTo>
                    <a:lnTo>
                      <a:pt x="804" y="17"/>
                    </a:lnTo>
                    <a:lnTo>
                      <a:pt x="788" y="13"/>
                    </a:lnTo>
                    <a:lnTo>
                      <a:pt x="773" y="9"/>
                    </a:lnTo>
                    <a:lnTo>
                      <a:pt x="757" y="5"/>
                    </a:lnTo>
                    <a:lnTo>
                      <a:pt x="740" y="3"/>
                    </a:lnTo>
                    <a:lnTo>
                      <a:pt x="724" y="2"/>
                    </a:lnTo>
                    <a:lnTo>
                      <a:pt x="707" y="1"/>
                    </a:lnTo>
                    <a:lnTo>
                      <a:pt x="691" y="0"/>
                    </a:lnTo>
                    <a:lnTo>
                      <a:pt x="663" y="1"/>
                    </a:lnTo>
                    <a:lnTo>
                      <a:pt x="637" y="3"/>
                    </a:lnTo>
                    <a:lnTo>
                      <a:pt x="611" y="6"/>
                    </a:lnTo>
                    <a:lnTo>
                      <a:pt x="587" y="11"/>
                    </a:lnTo>
                    <a:lnTo>
                      <a:pt x="564" y="16"/>
                    </a:lnTo>
                    <a:lnTo>
                      <a:pt x="541" y="22"/>
                    </a:lnTo>
                    <a:lnTo>
                      <a:pt x="520" y="30"/>
                    </a:lnTo>
                    <a:lnTo>
                      <a:pt x="499" y="39"/>
                    </a:lnTo>
                    <a:lnTo>
                      <a:pt x="481" y="49"/>
                    </a:lnTo>
                    <a:lnTo>
                      <a:pt x="462" y="60"/>
                    </a:lnTo>
                    <a:lnTo>
                      <a:pt x="443" y="72"/>
                    </a:lnTo>
                    <a:lnTo>
                      <a:pt x="427" y="86"/>
                    </a:lnTo>
                    <a:lnTo>
                      <a:pt x="412" y="101"/>
                    </a:lnTo>
                    <a:lnTo>
                      <a:pt x="396" y="117"/>
                    </a:lnTo>
                    <a:lnTo>
                      <a:pt x="382" y="133"/>
                    </a:lnTo>
                    <a:lnTo>
                      <a:pt x="368" y="152"/>
                    </a:lnTo>
                    <a:lnTo>
                      <a:pt x="364" y="152"/>
                    </a:lnTo>
                    <a:lnTo>
                      <a:pt x="364" y="26"/>
                    </a:lnTo>
                    <a:lnTo>
                      <a:pt x="0" y="26"/>
                    </a:lnTo>
                    <a:lnTo>
                      <a:pt x="0" y="1017"/>
                    </a:lnTo>
                    <a:close/>
                  </a:path>
                </a:pathLst>
              </a:custGeom>
              <a:solidFill>
                <a:srgbClr val="006D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34" name="Freeform 58"/>
              <p:cNvSpPr>
                <a:spLocks noEditPoints="1"/>
              </p:cNvSpPr>
              <p:nvPr/>
            </p:nvSpPr>
            <p:spPr bwMode="auto">
              <a:xfrm>
                <a:off x="1992313" y="493713"/>
                <a:ext cx="122237" cy="153988"/>
              </a:xfrm>
              <a:custGeom>
                <a:avLst/>
                <a:gdLst>
                  <a:gd name="T0" fmla="*/ 388 w 1071"/>
                  <a:gd name="T1" fmla="*/ 398 h 1363"/>
                  <a:gd name="T2" fmla="*/ 429 w 1071"/>
                  <a:gd name="T3" fmla="*/ 322 h 1363"/>
                  <a:gd name="T4" fmla="*/ 484 w 1071"/>
                  <a:gd name="T5" fmla="*/ 285 h 1363"/>
                  <a:gd name="T6" fmla="*/ 528 w 1071"/>
                  <a:gd name="T7" fmla="*/ 276 h 1363"/>
                  <a:gd name="T8" fmla="*/ 577 w 1071"/>
                  <a:gd name="T9" fmla="*/ 279 h 1363"/>
                  <a:gd name="T10" fmla="*/ 625 w 1071"/>
                  <a:gd name="T11" fmla="*/ 299 h 1363"/>
                  <a:gd name="T12" fmla="*/ 680 w 1071"/>
                  <a:gd name="T13" fmla="*/ 361 h 1363"/>
                  <a:gd name="T14" fmla="*/ 703 w 1071"/>
                  <a:gd name="T15" fmla="*/ 450 h 1363"/>
                  <a:gd name="T16" fmla="*/ 698 w 1071"/>
                  <a:gd name="T17" fmla="*/ 555 h 1363"/>
                  <a:gd name="T18" fmla="*/ 674 w 1071"/>
                  <a:gd name="T19" fmla="*/ 643 h 1363"/>
                  <a:gd name="T20" fmla="*/ 646 w 1071"/>
                  <a:gd name="T21" fmla="*/ 681 h 1363"/>
                  <a:gd name="T22" fmla="*/ 605 w 1071"/>
                  <a:gd name="T23" fmla="*/ 706 h 1363"/>
                  <a:gd name="T24" fmla="*/ 548 w 1071"/>
                  <a:gd name="T25" fmla="*/ 715 h 1363"/>
                  <a:gd name="T26" fmla="*/ 491 w 1071"/>
                  <a:gd name="T27" fmla="*/ 706 h 1363"/>
                  <a:gd name="T28" fmla="*/ 448 w 1071"/>
                  <a:gd name="T29" fmla="*/ 681 h 1363"/>
                  <a:gd name="T30" fmla="*/ 417 w 1071"/>
                  <a:gd name="T31" fmla="*/ 645 h 1363"/>
                  <a:gd name="T32" fmla="*/ 385 w 1071"/>
                  <a:gd name="T33" fmla="*/ 557 h 1363"/>
                  <a:gd name="T34" fmla="*/ 378 w 1071"/>
                  <a:gd name="T35" fmla="*/ 472 h 1363"/>
                  <a:gd name="T36" fmla="*/ 681 w 1071"/>
                  <a:gd name="T37" fmla="*/ 128 h 1363"/>
                  <a:gd name="T38" fmla="*/ 617 w 1071"/>
                  <a:gd name="T39" fmla="*/ 56 h 1363"/>
                  <a:gd name="T40" fmla="*/ 531 w 1071"/>
                  <a:gd name="T41" fmla="*/ 14 h 1363"/>
                  <a:gd name="T42" fmla="*/ 430 w 1071"/>
                  <a:gd name="T43" fmla="*/ 0 h 1363"/>
                  <a:gd name="T44" fmla="*/ 307 w 1071"/>
                  <a:gd name="T45" fmla="*/ 16 h 1363"/>
                  <a:gd name="T46" fmla="*/ 205 w 1071"/>
                  <a:gd name="T47" fmla="*/ 59 h 1363"/>
                  <a:gd name="T48" fmla="*/ 123 w 1071"/>
                  <a:gd name="T49" fmla="*/ 125 h 1363"/>
                  <a:gd name="T50" fmla="*/ 61 w 1071"/>
                  <a:gd name="T51" fmla="*/ 211 h 1363"/>
                  <a:gd name="T52" fmla="*/ 21 w 1071"/>
                  <a:gd name="T53" fmla="*/ 313 h 1363"/>
                  <a:gd name="T54" fmla="*/ 1 w 1071"/>
                  <a:gd name="T55" fmla="*/ 427 h 1363"/>
                  <a:gd name="T56" fmla="*/ 3 w 1071"/>
                  <a:gd name="T57" fmla="*/ 547 h 1363"/>
                  <a:gd name="T58" fmla="*/ 25 w 1071"/>
                  <a:gd name="T59" fmla="*/ 661 h 1363"/>
                  <a:gd name="T60" fmla="*/ 67 w 1071"/>
                  <a:gd name="T61" fmla="*/ 762 h 1363"/>
                  <a:gd name="T62" fmla="*/ 130 w 1071"/>
                  <a:gd name="T63" fmla="*/ 847 h 1363"/>
                  <a:gd name="T64" fmla="*/ 214 w 1071"/>
                  <a:gd name="T65" fmla="*/ 910 h 1363"/>
                  <a:gd name="T66" fmla="*/ 321 w 1071"/>
                  <a:gd name="T67" fmla="*/ 948 h 1363"/>
                  <a:gd name="T68" fmla="*/ 445 w 1071"/>
                  <a:gd name="T69" fmla="*/ 957 h 1363"/>
                  <a:gd name="T70" fmla="*/ 541 w 1071"/>
                  <a:gd name="T71" fmla="*/ 938 h 1363"/>
                  <a:gd name="T72" fmla="*/ 623 w 1071"/>
                  <a:gd name="T73" fmla="*/ 891 h 1363"/>
                  <a:gd name="T74" fmla="*/ 689 w 1071"/>
                  <a:gd name="T75" fmla="*/ 820 h 1363"/>
                  <a:gd name="T76" fmla="*/ 690 w 1071"/>
                  <a:gd name="T77" fmla="*/ 963 h 1363"/>
                  <a:gd name="T78" fmla="*/ 664 w 1071"/>
                  <a:gd name="T79" fmla="*/ 1056 h 1363"/>
                  <a:gd name="T80" fmla="*/ 626 w 1071"/>
                  <a:gd name="T81" fmla="*/ 1110 h 1363"/>
                  <a:gd name="T82" fmla="*/ 586 w 1071"/>
                  <a:gd name="T83" fmla="*/ 1132 h 1363"/>
                  <a:gd name="T84" fmla="*/ 536 w 1071"/>
                  <a:gd name="T85" fmla="*/ 1138 h 1363"/>
                  <a:gd name="T86" fmla="*/ 495 w 1071"/>
                  <a:gd name="T87" fmla="*/ 1125 h 1363"/>
                  <a:gd name="T88" fmla="*/ 443 w 1071"/>
                  <a:gd name="T89" fmla="*/ 1080 h 1363"/>
                  <a:gd name="T90" fmla="*/ 412 w 1071"/>
                  <a:gd name="T91" fmla="*/ 1032 h 1363"/>
                  <a:gd name="T92" fmla="*/ 61 w 1071"/>
                  <a:gd name="T93" fmla="*/ 1123 h 1363"/>
                  <a:gd name="T94" fmla="*/ 112 w 1071"/>
                  <a:gd name="T95" fmla="*/ 1213 h 1363"/>
                  <a:gd name="T96" fmla="*/ 187 w 1071"/>
                  <a:gd name="T97" fmla="*/ 1277 h 1363"/>
                  <a:gd name="T98" fmla="*/ 278 w 1071"/>
                  <a:gd name="T99" fmla="*/ 1322 h 1363"/>
                  <a:gd name="T100" fmla="*/ 380 w 1071"/>
                  <a:gd name="T101" fmla="*/ 1348 h 1363"/>
                  <a:gd name="T102" fmla="*/ 512 w 1071"/>
                  <a:gd name="T103" fmla="*/ 1362 h 1363"/>
                  <a:gd name="T104" fmla="*/ 711 w 1071"/>
                  <a:gd name="T105" fmla="*/ 1351 h 1363"/>
                  <a:gd name="T106" fmla="*/ 857 w 1071"/>
                  <a:gd name="T107" fmla="*/ 1304 h 1363"/>
                  <a:gd name="T108" fmla="*/ 958 w 1071"/>
                  <a:gd name="T109" fmla="*/ 1233 h 1363"/>
                  <a:gd name="T110" fmla="*/ 1022 w 1071"/>
                  <a:gd name="T111" fmla="*/ 1145 h 1363"/>
                  <a:gd name="T112" fmla="*/ 1056 w 1071"/>
                  <a:gd name="T113" fmla="*/ 1046 h 1363"/>
                  <a:gd name="T114" fmla="*/ 1070 w 1071"/>
                  <a:gd name="T115" fmla="*/ 926 h 1363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071"/>
                  <a:gd name="T175" fmla="*/ 0 h 1363"/>
                  <a:gd name="T176" fmla="*/ 1071 w 1071"/>
                  <a:gd name="T177" fmla="*/ 1363 h 1363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071" h="1363">
                    <a:moveTo>
                      <a:pt x="378" y="472"/>
                    </a:moveTo>
                    <a:lnTo>
                      <a:pt x="379" y="452"/>
                    </a:lnTo>
                    <a:lnTo>
                      <a:pt x="380" y="434"/>
                    </a:lnTo>
                    <a:lnTo>
                      <a:pt x="383" y="415"/>
                    </a:lnTo>
                    <a:lnTo>
                      <a:pt x="388" y="398"/>
                    </a:lnTo>
                    <a:lnTo>
                      <a:pt x="394" y="380"/>
                    </a:lnTo>
                    <a:lnTo>
                      <a:pt x="401" y="364"/>
                    </a:lnTo>
                    <a:lnTo>
                      <a:pt x="409" y="348"/>
                    </a:lnTo>
                    <a:lnTo>
                      <a:pt x="418" y="335"/>
                    </a:lnTo>
                    <a:lnTo>
                      <a:pt x="429" y="322"/>
                    </a:lnTo>
                    <a:lnTo>
                      <a:pt x="441" y="310"/>
                    </a:lnTo>
                    <a:lnTo>
                      <a:pt x="454" y="300"/>
                    </a:lnTo>
                    <a:lnTo>
                      <a:pt x="469" y="292"/>
                    </a:lnTo>
                    <a:lnTo>
                      <a:pt x="476" y="288"/>
                    </a:lnTo>
                    <a:lnTo>
                      <a:pt x="484" y="285"/>
                    </a:lnTo>
                    <a:lnTo>
                      <a:pt x="492" y="282"/>
                    </a:lnTo>
                    <a:lnTo>
                      <a:pt x="501" y="279"/>
                    </a:lnTo>
                    <a:lnTo>
                      <a:pt x="510" y="278"/>
                    </a:lnTo>
                    <a:lnTo>
                      <a:pt x="519" y="276"/>
                    </a:lnTo>
                    <a:lnTo>
                      <a:pt x="528" y="276"/>
                    </a:lnTo>
                    <a:lnTo>
                      <a:pt x="539" y="275"/>
                    </a:lnTo>
                    <a:lnTo>
                      <a:pt x="549" y="276"/>
                    </a:lnTo>
                    <a:lnTo>
                      <a:pt x="558" y="276"/>
                    </a:lnTo>
                    <a:lnTo>
                      <a:pt x="569" y="278"/>
                    </a:lnTo>
                    <a:lnTo>
                      <a:pt x="577" y="279"/>
                    </a:lnTo>
                    <a:lnTo>
                      <a:pt x="586" y="281"/>
                    </a:lnTo>
                    <a:lnTo>
                      <a:pt x="594" y="285"/>
                    </a:lnTo>
                    <a:lnTo>
                      <a:pt x="603" y="288"/>
                    </a:lnTo>
                    <a:lnTo>
                      <a:pt x="611" y="291"/>
                    </a:lnTo>
                    <a:lnTo>
                      <a:pt x="625" y="299"/>
                    </a:lnTo>
                    <a:lnTo>
                      <a:pt x="639" y="308"/>
                    </a:lnTo>
                    <a:lnTo>
                      <a:pt x="651" y="320"/>
                    </a:lnTo>
                    <a:lnTo>
                      <a:pt x="662" y="332"/>
                    </a:lnTo>
                    <a:lnTo>
                      <a:pt x="672" y="346"/>
                    </a:lnTo>
                    <a:lnTo>
                      <a:pt x="680" y="361"/>
                    </a:lnTo>
                    <a:lnTo>
                      <a:pt x="687" y="377"/>
                    </a:lnTo>
                    <a:lnTo>
                      <a:pt x="692" y="394"/>
                    </a:lnTo>
                    <a:lnTo>
                      <a:pt x="697" y="412"/>
                    </a:lnTo>
                    <a:lnTo>
                      <a:pt x="700" y="431"/>
                    </a:lnTo>
                    <a:lnTo>
                      <a:pt x="703" y="450"/>
                    </a:lnTo>
                    <a:lnTo>
                      <a:pt x="703" y="471"/>
                    </a:lnTo>
                    <a:lnTo>
                      <a:pt x="703" y="492"/>
                    </a:lnTo>
                    <a:lnTo>
                      <a:pt x="702" y="513"/>
                    </a:lnTo>
                    <a:lnTo>
                      <a:pt x="700" y="534"/>
                    </a:lnTo>
                    <a:lnTo>
                      <a:pt x="698" y="555"/>
                    </a:lnTo>
                    <a:lnTo>
                      <a:pt x="695" y="576"/>
                    </a:lnTo>
                    <a:lnTo>
                      <a:pt x="690" y="597"/>
                    </a:lnTo>
                    <a:lnTo>
                      <a:pt x="685" y="616"/>
                    </a:lnTo>
                    <a:lnTo>
                      <a:pt x="678" y="635"/>
                    </a:lnTo>
                    <a:lnTo>
                      <a:pt x="674" y="643"/>
                    </a:lnTo>
                    <a:lnTo>
                      <a:pt x="669" y="651"/>
                    </a:lnTo>
                    <a:lnTo>
                      <a:pt x="663" y="659"/>
                    </a:lnTo>
                    <a:lnTo>
                      <a:pt x="658" y="667"/>
                    </a:lnTo>
                    <a:lnTo>
                      <a:pt x="652" y="674"/>
                    </a:lnTo>
                    <a:lnTo>
                      <a:pt x="646" y="681"/>
                    </a:lnTo>
                    <a:lnTo>
                      <a:pt x="639" y="686"/>
                    </a:lnTo>
                    <a:lnTo>
                      <a:pt x="631" y="692"/>
                    </a:lnTo>
                    <a:lnTo>
                      <a:pt x="623" y="698"/>
                    </a:lnTo>
                    <a:lnTo>
                      <a:pt x="614" y="702"/>
                    </a:lnTo>
                    <a:lnTo>
                      <a:pt x="605" y="706"/>
                    </a:lnTo>
                    <a:lnTo>
                      <a:pt x="594" y="709"/>
                    </a:lnTo>
                    <a:lnTo>
                      <a:pt x="584" y="712"/>
                    </a:lnTo>
                    <a:lnTo>
                      <a:pt x="573" y="713"/>
                    </a:lnTo>
                    <a:lnTo>
                      <a:pt x="560" y="715"/>
                    </a:lnTo>
                    <a:lnTo>
                      <a:pt x="548" y="715"/>
                    </a:lnTo>
                    <a:lnTo>
                      <a:pt x="536" y="715"/>
                    </a:lnTo>
                    <a:lnTo>
                      <a:pt x="523" y="713"/>
                    </a:lnTo>
                    <a:lnTo>
                      <a:pt x="513" y="712"/>
                    </a:lnTo>
                    <a:lnTo>
                      <a:pt x="502" y="709"/>
                    </a:lnTo>
                    <a:lnTo>
                      <a:pt x="491" y="706"/>
                    </a:lnTo>
                    <a:lnTo>
                      <a:pt x="482" y="703"/>
                    </a:lnTo>
                    <a:lnTo>
                      <a:pt x="473" y="698"/>
                    </a:lnTo>
                    <a:lnTo>
                      <a:pt x="465" y="693"/>
                    </a:lnTo>
                    <a:lnTo>
                      <a:pt x="456" y="687"/>
                    </a:lnTo>
                    <a:lnTo>
                      <a:pt x="448" y="681"/>
                    </a:lnTo>
                    <a:lnTo>
                      <a:pt x="441" y="675"/>
                    </a:lnTo>
                    <a:lnTo>
                      <a:pt x="435" y="668"/>
                    </a:lnTo>
                    <a:lnTo>
                      <a:pt x="429" y="660"/>
                    </a:lnTo>
                    <a:lnTo>
                      <a:pt x="422" y="652"/>
                    </a:lnTo>
                    <a:lnTo>
                      <a:pt x="417" y="645"/>
                    </a:lnTo>
                    <a:lnTo>
                      <a:pt x="412" y="636"/>
                    </a:lnTo>
                    <a:lnTo>
                      <a:pt x="404" y="618"/>
                    </a:lnTo>
                    <a:lnTo>
                      <a:pt x="396" y="599"/>
                    </a:lnTo>
                    <a:lnTo>
                      <a:pt x="390" y="579"/>
                    </a:lnTo>
                    <a:lnTo>
                      <a:pt x="385" y="557"/>
                    </a:lnTo>
                    <a:lnTo>
                      <a:pt x="382" y="537"/>
                    </a:lnTo>
                    <a:lnTo>
                      <a:pt x="380" y="515"/>
                    </a:lnTo>
                    <a:lnTo>
                      <a:pt x="378" y="494"/>
                    </a:lnTo>
                    <a:lnTo>
                      <a:pt x="378" y="472"/>
                    </a:lnTo>
                    <a:close/>
                    <a:moveTo>
                      <a:pt x="1071" y="26"/>
                    </a:moveTo>
                    <a:lnTo>
                      <a:pt x="693" y="26"/>
                    </a:lnTo>
                    <a:lnTo>
                      <a:pt x="693" y="145"/>
                    </a:lnTo>
                    <a:lnTo>
                      <a:pt x="689" y="145"/>
                    </a:lnTo>
                    <a:lnTo>
                      <a:pt x="681" y="128"/>
                    </a:lnTo>
                    <a:lnTo>
                      <a:pt x="671" y="110"/>
                    </a:lnTo>
                    <a:lnTo>
                      <a:pt x="658" y="95"/>
                    </a:lnTo>
                    <a:lnTo>
                      <a:pt x="646" y="81"/>
                    </a:lnTo>
                    <a:lnTo>
                      <a:pt x="631" y="67"/>
                    </a:lnTo>
                    <a:lnTo>
                      <a:pt x="617" y="56"/>
                    </a:lnTo>
                    <a:lnTo>
                      <a:pt x="602" y="45"/>
                    </a:lnTo>
                    <a:lnTo>
                      <a:pt x="584" y="35"/>
                    </a:lnTo>
                    <a:lnTo>
                      <a:pt x="567" y="27"/>
                    </a:lnTo>
                    <a:lnTo>
                      <a:pt x="549" y="20"/>
                    </a:lnTo>
                    <a:lnTo>
                      <a:pt x="531" y="14"/>
                    </a:lnTo>
                    <a:lnTo>
                      <a:pt x="511" y="10"/>
                    </a:lnTo>
                    <a:lnTo>
                      <a:pt x="491" y="5"/>
                    </a:lnTo>
                    <a:lnTo>
                      <a:pt x="471" y="2"/>
                    </a:lnTo>
                    <a:lnTo>
                      <a:pt x="450" y="1"/>
                    </a:lnTo>
                    <a:lnTo>
                      <a:pt x="430" y="0"/>
                    </a:lnTo>
                    <a:lnTo>
                      <a:pt x="404" y="1"/>
                    </a:lnTo>
                    <a:lnTo>
                      <a:pt x="378" y="3"/>
                    </a:lnTo>
                    <a:lnTo>
                      <a:pt x="353" y="6"/>
                    </a:lnTo>
                    <a:lnTo>
                      <a:pt x="330" y="11"/>
                    </a:lnTo>
                    <a:lnTo>
                      <a:pt x="307" y="16"/>
                    </a:lnTo>
                    <a:lnTo>
                      <a:pt x="285" y="22"/>
                    </a:lnTo>
                    <a:lnTo>
                      <a:pt x="264" y="30"/>
                    </a:lnTo>
                    <a:lnTo>
                      <a:pt x="243" y="38"/>
                    </a:lnTo>
                    <a:lnTo>
                      <a:pt x="224" y="48"/>
                    </a:lnTo>
                    <a:lnTo>
                      <a:pt x="205" y="59"/>
                    </a:lnTo>
                    <a:lnTo>
                      <a:pt x="187" y="70"/>
                    </a:lnTo>
                    <a:lnTo>
                      <a:pt x="169" y="83"/>
                    </a:lnTo>
                    <a:lnTo>
                      <a:pt x="153" y="96"/>
                    </a:lnTo>
                    <a:lnTo>
                      <a:pt x="137" y="110"/>
                    </a:lnTo>
                    <a:lnTo>
                      <a:pt x="123" y="125"/>
                    </a:lnTo>
                    <a:lnTo>
                      <a:pt x="108" y="141"/>
                    </a:lnTo>
                    <a:lnTo>
                      <a:pt x="96" y="158"/>
                    </a:lnTo>
                    <a:lnTo>
                      <a:pt x="84" y="174"/>
                    </a:lnTo>
                    <a:lnTo>
                      <a:pt x="72" y="193"/>
                    </a:lnTo>
                    <a:lnTo>
                      <a:pt x="61" y="211"/>
                    </a:lnTo>
                    <a:lnTo>
                      <a:pt x="52" y="230"/>
                    </a:lnTo>
                    <a:lnTo>
                      <a:pt x="42" y="251"/>
                    </a:lnTo>
                    <a:lnTo>
                      <a:pt x="34" y="271"/>
                    </a:lnTo>
                    <a:lnTo>
                      <a:pt x="27" y="292"/>
                    </a:lnTo>
                    <a:lnTo>
                      <a:pt x="21" y="313"/>
                    </a:lnTo>
                    <a:lnTo>
                      <a:pt x="16" y="335"/>
                    </a:lnTo>
                    <a:lnTo>
                      <a:pt x="10" y="358"/>
                    </a:lnTo>
                    <a:lnTo>
                      <a:pt x="6" y="380"/>
                    </a:lnTo>
                    <a:lnTo>
                      <a:pt x="4" y="403"/>
                    </a:lnTo>
                    <a:lnTo>
                      <a:pt x="1" y="427"/>
                    </a:lnTo>
                    <a:lnTo>
                      <a:pt x="0" y="450"/>
                    </a:lnTo>
                    <a:lnTo>
                      <a:pt x="0" y="474"/>
                    </a:lnTo>
                    <a:lnTo>
                      <a:pt x="0" y="499"/>
                    </a:lnTo>
                    <a:lnTo>
                      <a:pt x="1" y="523"/>
                    </a:lnTo>
                    <a:lnTo>
                      <a:pt x="3" y="547"/>
                    </a:lnTo>
                    <a:lnTo>
                      <a:pt x="6" y="571"/>
                    </a:lnTo>
                    <a:lnTo>
                      <a:pt x="9" y="595"/>
                    </a:lnTo>
                    <a:lnTo>
                      <a:pt x="14" y="617"/>
                    </a:lnTo>
                    <a:lnTo>
                      <a:pt x="19" y="640"/>
                    </a:lnTo>
                    <a:lnTo>
                      <a:pt x="25" y="661"/>
                    </a:lnTo>
                    <a:lnTo>
                      <a:pt x="32" y="683"/>
                    </a:lnTo>
                    <a:lnTo>
                      <a:pt x="39" y="704"/>
                    </a:lnTo>
                    <a:lnTo>
                      <a:pt x="48" y="724"/>
                    </a:lnTo>
                    <a:lnTo>
                      <a:pt x="57" y="744"/>
                    </a:lnTo>
                    <a:lnTo>
                      <a:pt x="67" y="762"/>
                    </a:lnTo>
                    <a:lnTo>
                      <a:pt x="78" y="781"/>
                    </a:lnTo>
                    <a:lnTo>
                      <a:pt x="90" y="798"/>
                    </a:lnTo>
                    <a:lnTo>
                      <a:pt x="102" y="815"/>
                    </a:lnTo>
                    <a:lnTo>
                      <a:pt x="116" y="831"/>
                    </a:lnTo>
                    <a:lnTo>
                      <a:pt x="130" y="847"/>
                    </a:lnTo>
                    <a:lnTo>
                      <a:pt x="145" y="861"/>
                    </a:lnTo>
                    <a:lnTo>
                      <a:pt x="162" y="875"/>
                    </a:lnTo>
                    <a:lnTo>
                      <a:pt x="178" y="887"/>
                    </a:lnTo>
                    <a:lnTo>
                      <a:pt x="196" y="899"/>
                    </a:lnTo>
                    <a:lnTo>
                      <a:pt x="214" y="910"/>
                    </a:lnTo>
                    <a:lnTo>
                      <a:pt x="234" y="919"/>
                    </a:lnTo>
                    <a:lnTo>
                      <a:pt x="255" y="928"/>
                    </a:lnTo>
                    <a:lnTo>
                      <a:pt x="276" y="935"/>
                    </a:lnTo>
                    <a:lnTo>
                      <a:pt x="299" y="943"/>
                    </a:lnTo>
                    <a:lnTo>
                      <a:pt x="321" y="948"/>
                    </a:lnTo>
                    <a:lnTo>
                      <a:pt x="346" y="952"/>
                    </a:lnTo>
                    <a:lnTo>
                      <a:pt x="371" y="955"/>
                    </a:lnTo>
                    <a:lnTo>
                      <a:pt x="397" y="957"/>
                    </a:lnTo>
                    <a:lnTo>
                      <a:pt x="423" y="957"/>
                    </a:lnTo>
                    <a:lnTo>
                      <a:pt x="445" y="957"/>
                    </a:lnTo>
                    <a:lnTo>
                      <a:pt x="465" y="955"/>
                    </a:lnTo>
                    <a:lnTo>
                      <a:pt x="485" y="952"/>
                    </a:lnTo>
                    <a:lnTo>
                      <a:pt x="505" y="949"/>
                    </a:lnTo>
                    <a:lnTo>
                      <a:pt x="523" y="944"/>
                    </a:lnTo>
                    <a:lnTo>
                      <a:pt x="541" y="938"/>
                    </a:lnTo>
                    <a:lnTo>
                      <a:pt x="559" y="930"/>
                    </a:lnTo>
                    <a:lnTo>
                      <a:pt x="576" y="922"/>
                    </a:lnTo>
                    <a:lnTo>
                      <a:pt x="592" y="913"/>
                    </a:lnTo>
                    <a:lnTo>
                      <a:pt x="608" y="903"/>
                    </a:lnTo>
                    <a:lnTo>
                      <a:pt x="623" y="891"/>
                    </a:lnTo>
                    <a:lnTo>
                      <a:pt x="638" y="879"/>
                    </a:lnTo>
                    <a:lnTo>
                      <a:pt x="652" y="865"/>
                    </a:lnTo>
                    <a:lnTo>
                      <a:pt x="665" y="851"/>
                    </a:lnTo>
                    <a:lnTo>
                      <a:pt x="678" y="836"/>
                    </a:lnTo>
                    <a:lnTo>
                      <a:pt x="689" y="820"/>
                    </a:lnTo>
                    <a:lnTo>
                      <a:pt x="693" y="820"/>
                    </a:lnTo>
                    <a:lnTo>
                      <a:pt x="693" y="912"/>
                    </a:lnTo>
                    <a:lnTo>
                      <a:pt x="693" y="928"/>
                    </a:lnTo>
                    <a:lnTo>
                      <a:pt x="692" y="945"/>
                    </a:lnTo>
                    <a:lnTo>
                      <a:pt x="690" y="963"/>
                    </a:lnTo>
                    <a:lnTo>
                      <a:pt x="687" y="982"/>
                    </a:lnTo>
                    <a:lnTo>
                      <a:pt x="683" y="1000"/>
                    </a:lnTo>
                    <a:lnTo>
                      <a:pt x="678" y="1020"/>
                    </a:lnTo>
                    <a:lnTo>
                      <a:pt x="672" y="1038"/>
                    </a:lnTo>
                    <a:lnTo>
                      <a:pt x="664" y="1056"/>
                    </a:lnTo>
                    <a:lnTo>
                      <a:pt x="655" y="1073"/>
                    </a:lnTo>
                    <a:lnTo>
                      <a:pt x="645" y="1089"/>
                    </a:lnTo>
                    <a:lnTo>
                      <a:pt x="640" y="1096"/>
                    </a:lnTo>
                    <a:lnTo>
                      <a:pt x="633" y="1102"/>
                    </a:lnTo>
                    <a:lnTo>
                      <a:pt x="626" y="1110"/>
                    </a:lnTo>
                    <a:lnTo>
                      <a:pt x="619" y="1115"/>
                    </a:lnTo>
                    <a:lnTo>
                      <a:pt x="612" y="1120"/>
                    </a:lnTo>
                    <a:lnTo>
                      <a:pt x="604" y="1125"/>
                    </a:lnTo>
                    <a:lnTo>
                      <a:pt x="594" y="1129"/>
                    </a:lnTo>
                    <a:lnTo>
                      <a:pt x="586" y="1132"/>
                    </a:lnTo>
                    <a:lnTo>
                      <a:pt x="576" y="1135"/>
                    </a:lnTo>
                    <a:lnTo>
                      <a:pt x="566" y="1137"/>
                    </a:lnTo>
                    <a:lnTo>
                      <a:pt x="555" y="1138"/>
                    </a:lnTo>
                    <a:lnTo>
                      <a:pt x="544" y="1139"/>
                    </a:lnTo>
                    <a:lnTo>
                      <a:pt x="536" y="1138"/>
                    </a:lnTo>
                    <a:lnTo>
                      <a:pt x="526" y="1137"/>
                    </a:lnTo>
                    <a:lnTo>
                      <a:pt x="518" y="1135"/>
                    </a:lnTo>
                    <a:lnTo>
                      <a:pt x="510" y="1132"/>
                    </a:lnTo>
                    <a:lnTo>
                      <a:pt x="502" y="1129"/>
                    </a:lnTo>
                    <a:lnTo>
                      <a:pt x="495" y="1125"/>
                    </a:lnTo>
                    <a:lnTo>
                      <a:pt x="486" y="1121"/>
                    </a:lnTo>
                    <a:lnTo>
                      <a:pt x="479" y="1116"/>
                    </a:lnTo>
                    <a:lnTo>
                      <a:pt x="466" y="1104"/>
                    </a:lnTo>
                    <a:lnTo>
                      <a:pt x="453" y="1092"/>
                    </a:lnTo>
                    <a:lnTo>
                      <a:pt x="443" y="1080"/>
                    </a:lnTo>
                    <a:lnTo>
                      <a:pt x="434" y="1066"/>
                    </a:lnTo>
                    <a:lnTo>
                      <a:pt x="428" y="1058"/>
                    </a:lnTo>
                    <a:lnTo>
                      <a:pt x="421" y="1049"/>
                    </a:lnTo>
                    <a:lnTo>
                      <a:pt x="416" y="1039"/>
                    </a:lnTo>
                    <a:lnTo>
                      <a:pt x="412" y="1032"/>
                    </a:lnTo>
                    <a:lnTo>
                      <a:pt x="38" y="1032"/>
                    </a:lnTo>
                    <a:lnTo>
                      <a:pt x="42" y="1056"/>
                    </a:lnTo>
                    <a:lnTo>
                      <a:pt x="48" y="1080"/>
                    </a:lnTo>
                    <a:lnTo>
                      <a:pt x="54" y="1102"/>
                    </a:lnTo>
                    <a:lnTo>
                      <a:pt x="61" y="1123"/>
                    </a:lnTo>
                    <a:lnTo>
                      <a:pt x="69" y="1142"/>
                    </a:lnTo>
                    <a:lnTo>
                      <a:pt x="78" y="1162"/>
                    </a:lnTo>
                    <a:lnTo>
                      <a:pt x="89" y="1180"/>
                    </a:lnTo>
                    <a:lnTo>
                      <a:pt x="100" y="1196"/>
                    </a:lnTo>
                    <a:lnTo>
                      <a:pt x="112" y="1213"/>
                    </a:lnTo>
                    <a:lnTo>
                      <a:pt x="126" y="1227"/>
                    </a:lnTo>
                    <a:lnTo>
                      <a:pt x="140" y="1241"/>
                    </a:lnTo>
                    <a:lnTo>
                      <a:pt x="155" y="1254"/>
                    </a:lnTo>
                    <a:lnTo>
                      <a:pt x="171" y="1266"/>
                    </a:lnTo>
                    <a:lnTo>
                      <a:pt x="187" y="1277"/>
                    </a:lnTo>
                    <a:lnTo>
                      <a:pt x="204" y="1288"/>
                    </a:lnTo>
                    <a:lnTo>
                      <a:pt x="222" y="1297"/>
                    </a:lnTo>
                    <a:lnTo>
                      <a:pt x="240" y="1306"/>
                    </a:lnTo>
                    <a:lnTo>
                      <a:pt x="259" y="1314"/>
                    </a:lnTo>
                    <a:lnTo>
                      <a:pt x="278" y="1322"/>
                    </a:lnTo>
                    <a:lnTo>
                      <a:pt x="298" y="1328"/>
                    </a:lnTo>
                    <a:lnTo>
                      <a:pt x="318" y="1334"/>
                    </a:lnTo>
                    <a:lnTo>
                      <a:pt x="338" y="1339"/>
                    </a:lnTo>
                    <a:lnTo>
                      <a:pt x="360" y="1344"/>
                    </a:lnTo>
                    <a:lnTo>
                      <a:pt x="380" y="1348"/>
                    </a:lnTo>
                    <a:lnTo>
                      <a:pt x="402" y="1352"/>
                    </a:lnTo>
                    <a:lnTo>
                      <a:pt x="423" y="1355"/>
                    </a:lnTo>
                    <a:lnTo>
                      <a:pt x="445" y="1358"/>
                    </a:lnTo>
                    <a:lnTo>
                      <a:pt x="468" y="1359"/>
                    </a:lnTo>
                    <a:lnTo>
                      <a:pt x="512" y="1362"/>
                    </a:lnTo>
                    <a:lnTo>
                      <a:pt x="555" y="1363"/>
                    </a:lnTo>
                    <a:lnTo>
                      <a:pt x="597" y="1362"/>
                    </a:lnTo>
                    <a:lnTo>
                      <a:pt x="638" y="1359"/>
                    </a:lnTo>
                    <a:lnTo>
                      <a:pt x="676" y="1356"/>
                    </a:lnTo>
                    <a:lnTo>
                      <a:pt x="711" y="1351"/>
                    </a:lnTo>
                    <a:lnTo>
                      <a:pt x="745" y="1343"/>
                    </a:lnTo>
                    <a:lnTo>
                      <a:pt x="776" y="1335"/>
                    </a:lnTo>
                    <a:lnTo>
                      <a:pt x="804" y="1327"/>
                    </a:lnTo>
                    <a:lnTo>
                      <a:pt x="832" y="1317"/>
                    </a:lnTo>
                    <a:lnTo>
                      <a:pt x="857" y="1304"/>
                    </a:lnTo>
                    <a:lnTo>
                      <a:pt x="881" y="1292"/>
                    </a:lnTo>
                    <a:lnTo>
                      <a:pt x="902" y="1278"/>
                    </a:lnTo>
                    <a:lnTo>
                      <a:pt x="923" y="1264"/>
                    </a:lnTo>
                    <a:lnTo>
                      <a:pt x="941" y="1250"/>
                    </a:lnTo>
                    <a:lnTo>
                      <a:pt x="958" y="1233"/>
                    </a:lnTo>
                    <a:lnTo>
                      <a:pt x="973" y="1217"/>
                    </a:lnTo>
                    <a:lnTo>
                      <a:pt x="988" y="1199"/>
                    </a:lnTo>
                    <a:lnTo>
                      <a:pt x="1000" y="1182"/>
                    </a:lnTo>
                    <a:lnTo>
                      <a:pt x="1012" y="1163"/>
                    </a:lnTo>
                    <a:lnTo>
                      <a:pt x="1022" y="1145"/>
                    </a:lnTo>
                    <a:lnTo>
                      <a:pt x="1030" y="1125"/>
                    </a:lnTo>
                    <a:lnTo>
                      <a:pt x="1038" y="1105"/>
                    </a:lnTo>
                    <a:lnTo>
                      <a:pt x="1045" y="1086"/>
                    </a:lnTo>
                    <a:lnTo>
                      <a:pt x="1051" y="1066"/>
                    </a:lnTo>
                    <a:lnTo>
                      <a:pt x="1056" y="1046"/>
                    </a:lnTo>
                    <a:lnTo>
                      <a:pt x="1060" y="1026"/>
                    </a:lnTo>
                    <a:lnTo>
                      <a:pt x="1063" y="1005"/>
                    </a:lnTo>
                    <a:lnTo>
                      <a:pt x="1066" y="986"/>
                    </a:lnTo>
                    <a:lnTo>
                      <a:pt x="1068" y="965"/>
                    </a:lnTo>
                    <a:lnTo>
                      <a:pt x="1070" y="926"/>
                    </a:lnTo>
                    <a:lnTo>
                      <a:pt x="1071" y="889"/>
                    </a:lnTo>
                    <a:lnTo>
                      <a:pt x="1071" y="26"/>
                    </a:lnTo>
                    <a:close/>
                  </a:path>
                </a:pathLst>
              </a:custGeom>
              <a:solidFill>
                <a:srgbClr val="006D7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AU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InPlace</a:t>
            </a:r>
            <a:r>
              <a:rPr lang="en-AU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AU" sz="5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Opportunities</a:t>
            </a:r>
            <a:endParaRPr lang="en-AU" sz="53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7" t="11587" r="51448" b="79157"/>
          <a:stretch/>
        </p:blipFill>
        <p:spPr bwMode="auto">
          <a:xfrm>
            <a:off x="6156176" y="5983044"/>
            <a:ext cx="2987824" cy="9023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037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InPlace?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InPlace is a university wide online system. </a:t>
            </a:r>
          </a:p>
          <a:p>
            <a:r>
              <a:rPr lang="en-US" dirty="0" smtClean="0"/>
              <a:t>Used to manage WIL activities – projects, internships and placements.</a:t>
            </a:r>
          </a:p>
        </p:txBody>
      </p:sp>
    </p:spTree>
    <p:extLst>
      <p:ext uri="{BB962C8B-B14F-4D97-AF65-F5344CB8AC3E}">
        <p14:creationId xmlns:p14="http://schemas.microsoft.com/office/powerpoint/2010/main" val="3682885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Where to Find InPlace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Students can find InPlace on </a:t>
            </a:r>
          </a:p>
          <a:p>
            <a:pPr lvl="1"/>
            <a:r>
              <a:rPr lang="en-AU" dirty="0" smtClean="0"/>
              <a:t>Black Board Unit Site -&gt; Learning Resources</a:t>
            </a:r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pPr marL="457200" lvl="1" indent="0">
              <a:buNone/>
            </a:pPr>
            <a:endParaRPr lang="en-AU" dirty="0" smtClean="0"/>
          </a:p>
          <a:p>
            <a:r>
              <a:rPr lang="en-AU" dirty="0" smtClean="0"/>
              <a:t>From the InPlace landing page:</a:t>
            </a:r>
          </a:p>
          <a:p>
            <a:pPr lvl="1"/>
            <a:r>
              <a:rPr lang="en-AU" i="1" dirty="0" smtClean="0"/>
              <a:t>Click on the Staff and Students link and login with your QUT username and password. </a:t>
            </a:r>
          </a:p>
          <a:p>
            <a:pPr lvl="1"/>
            <a:endParaRPr lang="en-AU" dirty="0" smtClean="0"/>
          </a:p>
          <a:p>
            <a:endParaRPr lang="en-A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9" t="39563" r="36640" b="40186"/>
          <a:stretch/>
        </p:blipFill>
        <p:spPr bwMode="auto">
          <a:xfrm>
            <a:off x="2627784" y="2804539"/>
            <a:ext cx="4464496" cy="184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71600" y="354417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 smtClean="0"/>
              <a:t>Follow this link: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325385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Navigating in InPlace</a:t>
            </a:r>
            <a:endParaRPr lang="en-AU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3" cstate="print"/>
          <a:srcRect l="13792" t="11974" r="60396" b="65038"/>
          <a:stretch/>
        </p:blipFill>
        <p:spPr bwMode="auto">
          <a:xfrm>
            <a:off x="457200" y="2763797"/>
            <a:ext cx="8229600" cy="21987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AutoShape 29"/>
          <p:cNvSpPr>
            <a:spLocks noChangeArrowheads="1"/>
          </p:cNvSpPr>
          <p:nvPr/>
        </p:nvSpPr>
        <p:spPr bwMode="auto">
          <a:xfrm>
            <a:off x="5868144" y="1556792"/>
            <a:ext cx="2880320" cy="1016883"/>
          </a:xfrm>
          <a:prstGeom prst="wedgeRoundRectCallout">
            <a:avLst>
              <a:gd name="adj1" fmla="val -151472"/>
              <a:gd name="adj2" fmla="val 174693"/>
              <a:gd name="adj3" fmla="val 16667"/>
            </a:avLst>
          </a:prstGeom>
          <a:solidFill>
            <a:schemeClr val="accent1">
              <a:lumMod val="100000"/>
              <a:lumOff val="0"/>
            </a:schemeClr>
          </a:solidFill>
          <a:ln w="25400">
            <a:solidFill>
              <a:schemeClr val="accent1">
                <a:lumMod val="50000"/>
                <a:lumOff val="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AU" b="1">
                <a:solidFill>
                  <a:srgbClr val="FFFFFF"/>
                </a:solidFill>
                <a:effectLst/>
                <a:latin typeface="Calibri"/>
                <a:ea typeface="Calibri"/>
                <a:cs typeface="Times New Roman"/>
              </a:rPr>
              <a:t>Go to the list of projects</a:t>
            </a:r>
            <a:endParaRPr lang="en-AU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4551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Finding a Project</a:t>
            </a:r>
            <a:endParaRPr lang="en-AU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3" cstate="print"/>
          <a:srcRect l="13580" t="24799" r="60503" b="7988"/>
          <a:stretch/>
        </p:blipFill>
        <p:spPr bwMode="auto">
          <a:xfrm>
            <a:off x="1403648" y="1340768"/>
            <a:ext cx="6335854" cy="49294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 cstate="print"/>
          <a:srcRect l="15000" t="22781" r="62189" b="15385"/>
          <a:stretch/>
        </p:blipFill>
        <p:spPr bwMode="auto">
          <a:xfrm>
            <a:off x="2339752" y="1916832"/>
            <a:ext cx="4527761" cy="3682211"/>
          </a:xfrm>
          <a:prstGeom prst="rect">
            <a:avLst/>
          </a:prstGeom>
          <a:ln>
            <a:noFill/>
          </a:ln>
          <a:effectLst>
            <a:softEdge rad="127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5" cstate="print"/>
          <a:srcRect l="15000" t="40827" r="65740" b="23965"/>
          <a:stretch/>
        </p:blipFill>
        <p:spPr bwMode="auto">
          <a:xfrm>
            <a:off x="2483768" y="2708920"/>
            <a:ext cx="4265930" cy="2339340"/>
          </a:xfrm>
          <a:prstGeom prst="rect">
            <a:avLst/>
          </a:prstGeom>
          <a:ln>
            <a:noFill/>
          </a:ln>
          <a:effectLst>
            <a:softEdge rad="127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AutoShape 36"/>
          <p:cNvSpPr>
            <a:spLocks noChangeArrowheads="1"/>
          </p:cNvSpPr>
          <p:nvPr/>
        </p:nvSpPr>
        <p:spPr bwMode="auto">
          <a:xfrm>
            <a:off x="7020272" y="2420888"/>
            <a:ext cx="1762760" cy="1047675"/>
          </a:xfrm>
          <a:prstGeom prst="wedgeRoundRectCallout">
            <a:avLst>
              <a:gd name="adj1" fmla="val -249528"/>
              <a:gd name="adj2" fmla="val 127638"/>
              <a:gd name="adj3" fmla="val 16667"/>
            </a:avLst>
          </a:prstGeom>
          <a:solidFill>
            <a:schemeClr val="accent1">
              <a:lumMod val="100000"/>
              <a:lumOff val="0"/>
            </a:schemeClr>
          </a:solidFill>
          <a:ln w="25400">
            <a:solidFill>
              <a:schemeClr val="accent1">
                <a:lumMod val="50000"/>
                <a:lumOff val="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AU" b="1" dirty="0">
                <a:solidFill>
                  <a:srgbClr val="FFFFFF"/>
                </a:solidFill>
                <a:effectLst/>
                <a:latin typeface="Calibri"/>
                <a:ea typeface="Calibri"/>
                <a:cs typeface="Times New Roman"/>
              </a:rPr>
              <a:t>Upload Application Document</a:t>
            </a:r>
            <a:endParaRPr lang="en-AU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8" name="AutoShape 35"/>
          <p:cNvSpPr>
            <a:spLocks noChangeArrowheads="1"/>
          </p:cNvSpPr>
          <p:nvPr/>
        </p:nvSpPr>
        <p:spPr bwMode="auto">
          <a:xfrm>
            <a:off x="7020272" y="4077072"/>
            <a:ext cx="1762760" cy="693286"/>
          </a:xfrm>
          <a:prstGeom prst="wedgeRoundRectCallout">
            <a:avLst>
              <a:gd name="adj1" fmla="val -251866"/>
              <a:gd name="adj2" fmla="val 30029"/>
              <a:gd name="adj3" fmla="val 16667"/>
            </a:avLst>
          </a:prstGeom>
          <a:solidFill>
            <a:schemeClr val="accent1">
              <a:lumMod val="100000"/>
              <a:lumOff val="0"/>
            </a:schemeClr>
          </a:solidFill>
          <a:ln w="25400">
            <a:solidFill>
              <a:schemeClr val="accent1">
                <a:lumMod val="50000"/>
                <a:lumOff val="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AU" b="1">
                <a:solidFill>
                  <a:srgbClr val="FFFFFF"/>
                </a:solidFill>
                <a:effectLst/>
                <a:latin typeface="Calibri"/>
                <a:ea typeface="Calibri"/>
                <a:cs typeface="Times New Roman"/>
              </a:rPr>
              <a:t>Complete Application</a:t>
            </a:r>
            <a:endParaRPr lang="en-AU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6" cstate="print"/>
          <a:srcRect l="20502" t="45266" r="67604" b="39053"/>
          <a:stretch/>
        </p:blipFill>
        <p:spPr bwMode="auto">
          <a:xfrm>
            <a:off x="2730098" y="3011659"/>
            <a:ext cx="3773270" cy="1492555"/>
          </a:xfrm>
          <a:prstGeom prst="rect">
            <a:avLst/>
          </a:prstGeom>
          <a:ln>
            <a:noFill/>
          </a:ln>
          <a:effectLst>
            <a:softEdge rad="127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80242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AU" sz="4400" b="1" dirty="0">
                <a:solidFill>
                  <a:srgbClr val="FF0000"/>
                </a:solidFill>
              </a:rPr>
              <a:t>Remember you should only apply for ONE project!</a:t>
            </a:r>
            <a:endParaRPr lang="en-AU" sz="4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83578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Application Outcomes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Once your application has been assessed, you will receive an email with the outcome. </a:t>
            </a:r>
            <a:endParaRPr lang="en-AU" dirty="0" smtClean="0"/>
          </a:p>
          <a:p>
            <a:pPr lvl="1"/>
            <a:r>
              <a:rPr lang="en-AU" dirty="0" smtClean="0"/>
              <a:t>If </a:t>
            </a:r>
            <a:r>
              <a:rPr lang="en-AU" dirty="0"/>
              <a:t>you have been </a:t>
            </a:r>
            <a:r>
              <a:rPr lang="en-AU" dirty="0" smtClean="0"/>
              <a:t>successful: </a:t>
            </a:r>
          </a:p>
          <a:p>
            <a:pPr lvl="2"/>
            <a:r>
              <a:rPr lang="en-AU" dirty="0" smtClean="0"/>
              <a:t>Contact </a:t>
            </a:r>
            <a:r>
              <a:rPr lang="en-AU" dirty="0"/>
              <a:t>your project supervisor to begin your project. </a:t>
            </a:r>
            <a:endParaRPr lang="en-AU" dirty="0" smtClean="0"/>
          </a:p>
          <a:p>
            <a:pPr lvl="2"/>
            <a:r>
              <a:rPr lang="en-AU" dirty="0" smtClean="0"/>
              <a:t>Schedule </a:t>
            </a:r>
            <a:r>
              <a:rPr lang="en-AU" dirty="0"/>
              <a:t>regular project meetings with your project supervisor. </a:t>
            </a:r>
            <a:endParaRPr lang="en-AU" dirty="0" smtClean="0"/>
          </a:p>
          <a:p>
            <a:pPr lvl="1"/>
            <a:r>
              <a:rPr lang="en-AU" i="1" dirty="0" smtClean="0"/>
              <a:t>If </a:t>
            </a:r>
            <a:r>
              <a:rPr lang="en-AU" i="1" dirty="0"/>
              <a:t>you have been unsuccessful you may apply for another project.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514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User Guide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For assistance using InPlace, see the student user guide, under the Blackboard InPlace Link.</a:t>
            </a:r>
            <a:endParaRPr lang="en-AU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9" t="25681" r="21755" b="37280"/>
          <a:stretch/>
        </p:blipFill>
        <p:spPr bwMode="auto">
          <a:xfrm>
            <a:off x="1907704" y="2924944"/>
            <a:ext cx="5184576" cy="3078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4427984" y="5517232"/>
            <a:ext cx="1224136" cy="4137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028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Units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0658320"/>
              </p:ext>
            </p:extLst>
          </p:nvPr>
        </p:nvGraphicFramePr>
        <p:xfrm>
          <a:off x="457200" y="1600200"/>
          <a:ext cx="822960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Unit Code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Unit 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Credit</a:t>
                      </a:r>
                      <a:r>
                        <a:rPr lang="en-US" sz="3200" baseline="0" dirty="0" smtClean="0"/>
                        <a:t> Points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IFN701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Project 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24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IFN702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Project 2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24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IFN665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Advanced Topic 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12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7544" y="4797152"/>
            <a:ext cx="7697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* Contribute towards IT43, IT44, IT53, IN20, IN21, IN22, IN23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892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Question or Issues Regarding InPlace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Email: </a:t>
            </a:r>
            <a:r>
              <a:rPr lang="en-AU" dirty="0" smtClean="0">
                <a:hlinkClick r:id="rId3"/>
              </a:rPr>
              <a:t>sef.wil@qut.edu.au</a:t>
            </a:r>
            <a:r>
              <a:rPr lang="en-AU" dirty="0" smtClean="0"/>
              <a:t> </a:t>
            </a:r>
          </a:p>
          <a:p>
            <a:pPr marL="0" indent="0">
              <a:buNone/>
            </a:pPr>
            <a:endParaRPr lang="en-AU" sz="2400" dirty="0" smtClean="0"/>
          </a:p>
          <a:p>
            <a:pPr lvl="1"/>
            <a:r>
              <a:rPr lang="en-US" dirty="0"/>
              <a:t>Remember to </a:t>
            </a:r>
            <a:r>
              <a:rPr lang="en-US" dirty="0" smtClean="0"/>
              <a:t>include: </a:t>
            </a:r>
          </a:p>
          <a:p>
            <a:pPr lvl="2"/>
            <a:r>
              <a:rPr lang="en-US" dirty="0"/>
              <a:t>Y</a:t>
            </a:r>
            <a:r>
              <a:rPr lang="en-US" dirty="0" smtClean="0"/>
              <a:t>our </a:t>
            </a:r>
            <a:r>
              <a:rPr lang="en-US" dirty="0"/>
              <a:t>full </a:t>
            </a:r>
            <a:r>
              <a:rPr lang="en-US" dirty="0" smtClean="0"/>
              <a:t>name 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tudent number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ourse </a:t>
            </a:r>
          </a:p>
          <a:p>
            <a:pPr lvl="2"/>
            <a:r>
              <a:rPr lang="en-US" dirty="0" smtClean="0"/>
              <a:t>Subjects should include ‘Project’.</a:t>
            </a:r>
          </a:p>
          <a:p>
            <a:pPr lvl="1"/>
            <a:r>
              <a:rPr lang="en-US" dirty="0" smtClean="0"/>
              <a:t>Include these on all correspondence with us.</a:t>
            </a:r>
          </a:p>
          <a:p>
            <a:pPr lvl="1"/>
            <a:r>
              <a:rPr lang="en-US" dirty="0" smtClean="0"/>
              <a:t>Check </a:t>
            </a:r>
            <a:r>
              <a:rPr lang="en-US" dirty="0"/>
              <a:t>your QUT emails regularly.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377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Administration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…and other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794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Expected Workload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Each project is different, but expectations should be in line with credit points</a:t>
            </a:r>
          </a:p>
          <a:p>
            <a:r>
              <a:rPr lang="en-US" dirty="0" smtClean="0"/>
              <a:t>12 credit point projects – 1.5 days or 12 hours per week</a:t>
            </a:r>
          </a:p>
          <a:p>
            <a:r>
              <a:rPr lang="en-US" dirty="0" smtClean="0"/>
              <a:t>24 credit point projects – 3 days or 24 hours per week</a:t>
            </a:r>
          </a:p>
          <a:p>
            <a:r>
              <a:rPr lang="en-US" dirty="0" smtClean="0"/>
              <a:t>48 credit point projects – 5 days or 48 hours per week</a:t>
            </a:r>
          </a:p>
          <a:p>
            <a:r>
              <a:rPr lang="en-US" dirty="0" smtClean="0"/>
              <a:t>You can combine project units under one project topic just tell your supervisor for </a:t>
            </a:r>
            <a:r>
              <a:rPr lang="en-US" smtClean="0"/>
              <a:t>administration reasons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25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 are not in my Study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Check to see if you have completed 48 credit points towards you degree</a:t>
            </a:r>
          </a:p>
          <a:p>
            <a:r>
              <a:rPr lang="en-US" dirty="0" smtClean="0"/>
              <a:t>You may need to talk to your course coordinator to see if projects should be part of your major or electives</a:t>
            </a:r>
          </a:p>
          <a:p>
            <a:r>
              <a:rPr lang="en-US" dirty="0" smtClean="0"/>
              <a:t>For new MIT degrees and IT44 all students must complete 48 credit points of project units</a:t>
            </a:r>
          </a:p>
          <a:p>
            <a:r>
              <a:rPr lang="en-US" dirty="0" smtClean="0"/>
              <a:t>You might have to click on the Request Requisite Waiver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490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No </a:t>
            </a:r>
            <a:r>
              <a:rPr lang="en-US" dirty="0" smtClean="0"/>
              <a:t>Project </a:t>
            </a:r>
            <a:r>
              <a:rPr lang="en-US" dirty="0" smtClean="0"/>
              <a:t>Supervisors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supervisors are mainly academic staff</a:t>
            </a:r>
          </a:p>
          <a:p>
            <a:r>
              <a:rPr lang="en-US" dirty="0" smtClean="0"/>
              <a:t>Project supervisors can be PhD students</a:t>
            </a:r>
          </a:p>
          <a:p>
            <a:r>
              <a:rPr lang="en-US" dirty="0" smtClean="0"/>
              <a:t>Projects must have at least one academic staff associated with it</a:t>
            </a:r>
          </a:p>
          <a:p>
            <a:r>
              <a:rPr lang="en-US" dirty="0" smtClean="0"/>
              <a:t>Industry projects can have an industry supervisor as well</a:t>
            </a:r>
          </a:p>
          <a:p>
            <a:r>
              <a:rPr lang="en-US" dirty="0" smtClean="0"/>
              <a:t>Students and Supervisors must meet regularly during semester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737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Group assignments are when the group submits one of each assessment item and share the same mark.</a:t>
            </a:r>
          </a:p>
          <a:p>
            <a:r>
              <a:rPr lang="en-US" dirty="0" smtClean="0"/>
              <a:t>Group assignments will be strictly limited to 2 people max.</a:t>
            </a:r>
          </a:p>
          <a:p>
            <a:r>
              <a:rPr lang="en-US" dirty="0" smtClean="0"/>
              <a:t>Multiple people can work on the same project topic but must submit different assessment items</a:t>
            </a:r>
          </a:p>
          <a:p>
            <a:r>
              <a:rPr lang="en-US" dirty="0" smtClean="0"/>
              <a:t>Group assignments must include documentation describing work allocation of each participant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53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Marking and Moderation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the new AQF requirements projects will be assessed differently.</a:t>
            </a:r>
          </a:p>
          <a:p>
            <a:r>
              <a:rPr lang="en-US" dirty="0" smtClean="0"/>
              <a:t>Supervisors are discouraged from marking assignments</a:t>
            </a:r>
          </a:p>
          <a:p>
            <a:r>
              <a:rPr lang="en-US" dirty="0" smtClean="0"/>
              <a:t>Moderators will be appointed for projects and will assess presentations and final reports</a:t>
            </a:r>
          </a:p>
          <a:p>
            <a:r>
              <a:rPr lang="en-US" dirty="0" smtClean="0"/>
              <a:t>Unit Coordinator and sessional staff will mark project 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12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About Industry </a:t>
            </a:r>
            <a:r>
              <a:rPr lang="en-US" dirty="0"/>
              <a:t>B</a:t>
            </a:r>
            <a:r>
              <a:rPr lang="en-US" dirty="0" smtClean="0"/>
              <a:t>ased </a:t>
            </a:r>
            <a:r>
              <a:rPr lang="en-US" dirty="0"/>
              <a:t>P</a:t>
            </a:r>
            <a:r>
              <a:rPr lang="en-US" dirty="0" smtClean="0"/>
              <a:t>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Industry projects may be completed at the industry workplace</a:t>
            </a:r>
          </a:p>
          <a:p>
            <a:r>
              <a:rPr lang="en-US" dirty="0" smtClean="0"/>
              <a:t>There may be an industry supervisor as well as your academic supervisor</a:t>
            </a:r>
          </a:p>
          <a:p>
            <a:r>
              <a:rPr lang="en-US" dirty="0" smtClean="0"/>
              <a:t>Assessment remains the same</a:t>
            </a:r>
          </a:p>
          <a:p>
            <a:r>
              <a:rPr lang="en-US" dirty="0" smtClean="0"/>
              <a:t>Project plan will be assessed by supervisor</a:t>
            </a:r>
          </a:p>
          <a:p>
            <a:r>
              <a:rPr lang="en-US" dirty="0" smtClean="0"/>
              <a:t>Presentations will be delivered to industry supervisor on site</a:t>
            </a:r>
          </a:p>
          <a:p>
            <a:r>
              <a:rPr lang="en-US" dirty="0" smtClean="0"/>
              <a:t>Moderator should also be included in any NDA agreements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06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LIS and IM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 and IM projects are </a:t>
            </a:r>
            <a:r>
              <a:rPr lang="en-US" dirty="0" err="1" smtClean="0"/>
              <a:t>organised</a:t>
            </a:r>
            <a:r>
              <a:rPr lang="en-US" dirty="0" smtClean="0"/>
              <a:t> in a similar but different way</a:t>
            </a:r>
          </a:p>
          <a:p>
            <a:r>
              <a:rPr lang="en-US" dirty="0" smtClean="0"/>
              <a:t>LIS and IM project have a different weighting on assessment</a:t>
            </a:r>
          </a:p>
          <a:p>
            <a:r>
              <a:rPr lang="en-US" dirty="0" smtClean="0"/>
              <a:t>LIS and IM project require a separate Literature Review assessment item</a:t>
            </a:r>
          </a:p>
          <a:p>
            <a:r>
              <a:rPr lang="en-US" dirty="0" smtClean="0"/>
              <a:t>See the LIS and IM community Blackboard site for any additional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367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Consultation and Supervision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Ernest Foo (the unit coordinator) will be available for consultation on projects</a:t>
            </a:r>
          </a:p>
          <a:p>
            <a:pPr lvl="1"/>
            <a:r>
              <a:rPr lang="en-US" dirty="0" smtClean="0"/>
              <a:t>Mondays 1pm – 4pm most weeks</a:t>
            </a:r>
          </a:p>
          <a:p>
            <a:pPr lvl="1"/>
            <a:r>
              <a:rPr lang="en-US" dirty="0" smtClean="0"/>
              <a:t>If you are supervised by Ernest on a project he will meet you during this time</a:t>
            </a:r>
          </a:p>
          <a:p>
            <a:pPr lvl="1"/>
            <a:r>
              <a:rPr lang="en-US" dirty="0" smtClean="0"/>
              <a:t>If you are unable to get a project see Ernest at this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57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Project Units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units are flexible</a:t>
            </a:r>
          </a:p>
          <a:p>
            <a:r>
              <a:rPr lang="en-US" dirty="0" smtClean="0"/>
              <a:t>Projects are advanced units – must have completed 48 credit points</a:t>
            </a:r>
            <a:endParaRPr lang="en-US" dirty="0" smtClean="0"/>
          </a:p>
          <a:p>
            <a:r>
              <a:rPr lang="en-US" dirty="0" smtClean="0"/>
              <a:t>Students find topics and supervisors</a:t>
            </a:r>
            <a:endParaRPr lang="en-US" dirty="0" smtClean="0"/>
          </a:p>
          <a:p>
            <a:r>
              <a:rPr lang="en-US" dirty="0" smtClean="0"/>
              <a:t>You can complete a project on any topic:</a:t>
            </a:r>
          </a:p>
          <a:p>
            <a:pPr lvl="1"/>
            <a:r>
              <a:rPr lang="en-US" dirty="0" smtClean="0"/>
              <a:t>Must be approved by a supervisor</a:t>
            </a:r>
          </a:p>
          <a:p>
            <a:pPr lvl="1"/>
            <a:r>
              <a:rPr lang="en-US" dirty="0" smtClean="0"/>
              <a:t>Should be associated with your major</a:t>
            </a:r>
          </a:p>
          <a:p>
            <a:pPr lvl="1"/>
            <a:r>
              <a:rPr lang="en-US" dirty="0" smtClean="0"/>
              <a:t>Must have enough workload for 24 credit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630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3789040"/>
            <a:ext cx="3657600" cy="26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75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Assessment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4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Assessment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8721538"/>
              </p:ext>
            </p:extLst>
          </p:nvPr>
        </p:nvGraphicFramePr>
        <p:xfrm>
          <a:off x="457200" y="1600200"/>
          <a:ext cx="8229600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Assessment Item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Weighting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Due Date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Project Plan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15%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Week</a:t>
                      </a:r>
                      <a:r>
                        <a:rPr lang="en-US" sz="3200" baseline="0" dirty="0" smtClean="0"/>
                        <a:t> 4, 20</a:t>
                      </a:r>
                      <a:r>
                        <a:rPr lang="en-US" sz="3200" baseline="30000" dirty="0" smtClean="0"/>
                        <a:t>th</a:t>
                      </a:r>
                      <a:r>
                        <a:rPr lang="en-US" sz="3200" baseline="0" dirty="0" smtClean="0"/>
                        <a:t> March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Oral</a:t>
                      </a:r>
                      <a:r>
                        <a:rPr lang="en-US" sz="3200" baseline="0" dirty="0" smtClean="0"/>
                        <a:t> Presentation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25%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Week 14 2</a:t>
                      </a:r>
                      <a:r>
                        <a:rPr lang="en-US" sz="3200" baseline="30000" dirty="0" smtClean="0"/>
                        <a:t>nd</a:t>
                      </a:r>
                      <a:r>
                        <a:rPr lang="en-US" sz="3200" dirty="0" smtClean="0"/>
                        <a:t>, 3</a:t>
                      </a:r>
                      <a:r>
                        <a:rPr lang="en-US" sz="3200" baseline="30000" dirty="0" smtClean="0"/>
                        <a:t>rd</a:t>
                      </a:r>
                      <a:r>
                        <a:rPr lang="en-US" sz="3200" dirty="0" smtClean="0"/>
                        <a:t>, or 4</a:t>
                      </a:r>
                      <a:r>
                        <a:rPr lang="en-US" sz="3200" baseline="30000" dirty="0" smtClean="0"/>
                        <a:t>th</a:t>
                      </a:r>
                      <a:r>
                        <a:rPr lang="en-US" sz="3200" dirty="0" smtClean="0"/>
                        <a:t> June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Written Report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60%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23</a:t>
                      </a:r>
                      <a:r>
                        <a:rPr lang="en-US" sz="3200" baseline="30000" dirty="0" smtClean="0"/>
                        <a:t>rd</a:t>
                      </a:r>
                      <a:r>
                        <a:rPr lang="en-US" sz="3200" baseline="0" dirty="0" smtClean="0"/>
                        <a:t> June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0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written s</a:t>
            </a:r>
            <a:r>
              <a:rPr lang="en-US" dirty="0" smtClean="0"/>
              <a:t>ubmission through Blackboard grade </a:t>
            </a:r>
            <a:r>
              <a:rPr lang="en-US" dirty="0" err="1" smtClean="0"/>
              <a:t>centre</a:t>
            </a:r>
            <a:endParaRPr lang="en-US" dirty="0" smtClean="0"/>
          </a:p>
          <a:p>
            <a:r>
              <a:rPr lang="en-US" dirty="0" smtClean="0"/>
              <a:t>Criteria</a:t>
            </a:r>
          </a:p>
          <a:p>
            <a:pPr lvl="1"/>
            <a:r>
              <a:rPr lang="en-US" dirty="0" smtClean="0"/>
              <a:t>Aims and Background</a:t>
            </a:r>
          </a:p>
          <a:p>
            <a:pPr lvl="1"/>
            <a:r>
              <a:rPr lang="en-US" dirty="0" smtClean="0"/>
              <a:t>Significance</a:t>
            </a:r>
          </a:p>
          <a:p>
            <a:pPr lvl="1"/>
            <a:r>
              <a:rPr lang="en-US" dirty="0" smtClean="0"/>
              <a:t>Approach and Methodology</a:t>
            </a:r>
          </a:p>
          <a:p>
            <a:pPr lvl="1"/>
            <a:r>
              <a:rPr lang="en-US" dirty="0" smtClean="0"/>
              <a:t>Risk Assessment</a:t>
            </a:r>
          </a:p>
          <a:p>
            <a:pPr lvl="1"/>
            <a:r>
              <a:rPr lang="en-US" dirty="0" smtClean="0"/>
              <a:t>Effective Written Communication</a:t>
            </a:r>
          </a:p>
          <a:p>
            <a:r>
              <a:rPr lang="en-US" dirty="0" smtClean="0"/>
              <a:t>Due Week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47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Publically advertised Oral Presentation</a:t>
            </a:r>
          </a:p>
          <a:p>
            <a:r>
              <a:rPr lang="en-US" dirty="0" smtClean="0"/>
              <a:t>Email unit coordinator a presentation abstract for advertising at the beginning of week 13</a:t>
            </a:r>
          </a:p>
          <a:p>
            <a:r>
              <a:rPr lang="en-US" dirty="0" smtClean="0"/>
              <a:t>Criteria</a:t>
            </a:r>
          </a:p>
          <a:p>
            <a:pPr lvl="1"/>
            <a:r>
              <a:rPr lang="en-US" dirty="0" smtClean="0"/>
              <a:t>Knowledge and Understanding</a:t>
            </a:r>
          </a:p>
          <a:p>
            <a:pPr lvl="1"/>
            <a:r>
              <a:rPr lang="en-US" dirty="0" smtClean="0"/>
              <a:t>Critical Analysis</a:t>
            </a:r>
          </a:p>
          <a:p>
            <a:pPr lvl="1"/>
            <a:r>
              <a:rPr lang="en-US" dirty="0" smtClean="0"/>
              <a:t>Project Effort and Technical Skills</a:t>
            </a:r>
          </a:p>
          <a:p>
            <a:pPr lvl="1"/>
            <a:r>
              <a:rPr lang="en-US" dirty="0" smtClean="0"/>
              <a:t>Effective Oral Communication</a:t>
            </a:r>
          </a:p>
          <a:p>
            <a:r>
              <a:rPr lang="en-US" dirty="0" smtClean="0"/>
              <a:t>Due Week 14</a:t>
            </a:r>
          </a:p>
          <a:p>
            <a:r>
              <a:rPr lang="en-US" dirty="0" smtClean="0"/>
              <a:t>Sessions will be organized by Major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139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Major written report on all aspects of project</a:t>
            </a:r>
          </a:p>
          <a:p>
            <a:r>
              <a:rPr lang="en-US" dirty="0"/>
              <a:t>Submitted to Supervisor and </a:t>
            </a:r>
            <a:r>
              <a:rPr lang="en-US" dirty="0" smtClean="0"/>
              <a:t>Moderator – usually by email</a:t>
            </a:r>
            <a:endParaRPr lang="en-US" dirty="0"/>
          </a:p>
          <a:p>
            <a:r>
              <a:rPr lang="en-US" dirty="0" smtClean="0"/>
              <a:t>Criteria</a:t>
            </a:r>
          </a:p>
          <a:p>
            <a:pPr lvl="1"/>
            <a:r>
              <a:rPr lang="en-US" dirty="0" smtClean="0"/>
              <a:t>Understanding and Knowledge of Topic</a:t>
            </a:r>
          </a:p>
          <a:p>
            <a:pPr lvl="1"/>
            <a:r>
              <a:rPr lang="en-US" dirty="0" smtClean="0"/>
              <a:t>Literature Review and Evidence of Reading</a:t>
            </a:r>
          </a:p>
          <a:p>
            <a:pPr lvl="1"/>
            <a:r>
              <a:rPr lang="en-US" dirty="0" smtClean="0"/>
              <a:t>Project Approach</a:t>
            </a:r>
          </a:p>
          <a:p>
            <a:pPr lvl="1"/>
            <a:r>
              <a:rPr lang="en-US" dirty="0" smtClean="0"/>
              <a:t>Analysis and Critical Reasoning</a:t>
            </a:r>
          </a:p>
          <a:p>
            <a:pPr lvl="1"/>
            <a:r>
              <a:rPr lang="en-US" dirty="0" smtClean="0"/>
              <a:t>Effective Written Communication</a:t>
            </a:r>
          </a:p>
          <a:p>
            <a:r>
              <a:rPr lang="en-US" dirty="0" smtClean="0"/>
              <a:t>Due end of exams</a:t>
            </a:r>
          </a:p>
        </p:txBody>
      </p:sp>
    </p:spTree>
    <p:extLst>
      <p:ext uri="{BB962C8B-B14F-4D97-AF65-F5344CB8AC3E}">
        <p14:creationId xmlns:p14="http://schemas.microsoft.com/office/powerpoint/2010/main" val="3337778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common assessment criteria for all projects</a:t>
            </a:r>
          </a:p>
          <a:p>
            <a:r>
              <a:rPr lang="en-US" dirty="0" smtClean="0"/>
              <a:t>However because all projects are different supervisors, moderators and students can agree together to alter them</a:t>
            </a:r>
          </a:p>
          <a:p>
            <a:r>
              <a:rPr lang="en-US" dirty="0" smtClean="0"/>
              <a:t>Any alteration of assessment criteria must be defined in the Project Plan in week 4.</a:t>
            </a:r>
          </a:p>
          <a:p>
            <a:r>
              <a:rPr lang="en-US" dirty="0" smtClean="0"/>
              <a:t>No assessment items can be cancelled so you must do a presentation and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51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5325</TotalTime>
  <Words>1257</Words>
  <Application>Microsoft Macintosh PowerPoint</Application>
  <PresentationFormat>On-screen Show (4:3)</PresentationFormat>
  <Paragraphs>187</Paragraphs>
  <Slides>30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IT Postgraduate Project Orientation</vt:lpstr>
      <vt:lpstr>Project Units</vt:lpstr>
      <vt:lpstr>How do Project Units Work</vt:lpstr>
      <vt:lpstr>Project Assessment</vt:lpstr>
      <vt:lpstr>Assessment</vt:lpstr>
      <vt:lpstr>Project Plan</vt:lpstr>
      <vt:lpstr>Presentation</vt:lpstr>
      <vt:lpstr>Final Report</vt:lpstr>
      <vt:lpstr>Criteria</vt:lpstr>
      <vt:lpstr>Finding a Project</vt:lpstr>
      <vt:lpstr>Finding A Project</vt:lpstr>
      <vt:lpstr>InPlace Opportunities</vt:lpstr>
      <vt:lpstr>What is InPlace?</vt:lpstr>
      <vt:lpstr>Where to Find InPlace</vt:lpstr>
      <vt:lpstr>Navigating in InPlace</vt:lpstr>
      <vt:lpstr>Finding a Project</vt:lpstr>
      <vt:lpstr>PowerPoint Presentation</vt:lpstr>
      <vt:lpstr>Application Outcomes</vt:lpstr>
      <vt:lpstr>The User Guide</vt:lpstr>
      <vt:lpstr>Question or Issues Regarding InPlace</vt:lpstr>
      <vt:lpstr>Project Administration</vt:lpstr>
      <vt:lpstr>What is the Expected Workload</vt:lpstr>
      <vt:lpstr>Projects are not in my Study Plan</vt:lpstr>
      <vt:lpstr>There are No Project Supervisors</vt:lpstr>
      <vt:lpstr>Group Projects</vt:lpstr>
      <vt:lpstr>Marking and Moderation</vt:lpstr>
      <vt:lpstr>What About Industry Based Projects</vt:lpstr>
      <vt:lpstr>What about LIS and IM projects</vt:lpstr>
      <vt:lpstr>Consultation and Supervision</vt:lpstr>
      <vt:lpstr>More Questions?</vt:lpstr>
    </vt:vector>
  </TitlesOfParts>
  <Company>QUT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InPlace Placement and Opportunities</dc:title>
  <dc:creator>Nicole McMahon</dc:creator>
  <cp:lastModifiedBy>Ernest Foo</cp:lastModifiedBy>
  <cp:revision>31</cp:revision>
  <dcterms:created xsi:type="dcterms:W3CDTF">2015-02-16T00:08:33Z</dcterms:created>
  <dcterms:modified xsi:type="dcterms:W3CDTF">2015-02-22T05:55:54Z</dcterms:modified>
</cp:coreProperties>
</file>